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1" r:id="rId20"/>
    <p:sldId id="281" r:id="rId21"/>
    <p:sldId id="277" r:id="rId22"/>
    <p:sldId id="278" r:id="rId23"/>
    <p:sldId id="282" r:id="rId24"/>
    <p:sldId id="279" r:id="rId25"/>
    <p:sldId id="280" r:id="rId26"/>
    <p:sldId id="272" r:id="rId27"/>
    <p:sldId id="285" r:id="rId28"/>
    <p:sldId id="288" r:id="rId29"/>
    <p:sldId id="286" r:id="rId30"/>
    <p:sldId id="287" r:id="rId31"/>
    <p:sldId id="301" r:id="rId32"/>
    <p:sldId id="302" r:id="rId33"/>
    <p:sldId id="298" r:id="rId34"/>
    <p:sldId id="289" r:id="rId35"/>
    <p:sldId id="290" r:id="rId36"/>
    <p:sldId id="291" r:id="rId37"/>
    <p:sldId id="292" r:id="rId38"/>
    <p:sldId id="293" r:id="rId39"/>
    <p:sldId id="295" r:id="rId40"/>
    <p:sldId id="299" r:id="rId41"/>
    <p:sldId id="300" r:id="rId42"/>
    <p:sldId id="303" r:id="rId43"/>
    <p:sldId id="304" r:id="rId44"/>
    <p:sldId id="257" r:id="rId45"/>
    <p:sldId id="305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outlineViewPr>
    <p:cViewPr>
      <p:scale>
        <a:sx n="33" d="100"/>
        <a:sy n="33" d="100"/>
      </p:scale>
      <p:origin x="0" y="-288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B8DC9-3FF5-4CE6-8943-27F813E83E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026BEC88-724E-498B-A89D-01A556FEC38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1)The transmission model:</a:t>
          </a:r>
          <a:endParaRPr lang="en-US"/>
        </a:p>
      </dgm:t>
    </dgm:pt>
    <dgm:pt modelId="{F1D44EF1-AEE0-4175-B347-8863C6865CF3}" type="parTrans" cxnId="{6AB6F568-7A79-42D4-A7F9-55ED69E9C5C7}">
      <dgm:prSet/>
      <dgm:spPr/>
      <dgm:t>
        <a:bodyPr/>
        <a:lstStyle/>
        <a:p>
          <a:endParaRPr lang="en-US"/>
        </a:p>
      </dgm:t>
    </dgm:pt>
    <dgm:pt modelId="{8EDB387B-5ECA-4A39-AC12-43733DA287FB}" type="sibTrans" cxnId="{6AB6F568-7A79-42D4-A7F9-55ED69E9C5C7}">
      <dgm:prSet/>
      <dgm:spPr/>
      <dgm:t>
        <a:bodyPr/>
        <a:lstStyle/>
        <a:p>
          <a:endParaRPr lang="en-US"/>
        </a:p>
      </dgm:t>
    </dgm:pt>
    <dgm:pt modelId="{03601823-3D3B-4142-A448-E902A0CCAC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A. </a:t>
          </a:r>
          <a:r>
            <a:rPr lang="es-ES" sz="1800" dirty="0" err="1"/>
            <a:t>means</a:t>
          </a:r>
          <a:r>
            <a:rPr lang="es-ES" sz="1800" dirty="0"/>
            <a:t> </a:t>
          </a:r>
          <a:r>
            <a:rPr lang="es-ES" sz="1800" dirty="0" err="1"/>
            <a:t>that</a:t>
          </a:r>
          <a:r>
            <a:rPr lang="es-ES" sz="1800" dirty="0"/>
            <a:t> </a:t>
          </a:r>
          <a:r>
            <a:rPr lang="es-ES" sz="1800" dirty="0" err="1"/>
            <a:t>communication</a:t>
          </a:r>
          <a:r>
            <a:rPr lang="es-ES" sz="1800" dirty="0"/>
            <a:t> </a:t>
          </a:r>
          <a:r>
            <a:rPr lang="es-ES" sz="1800" dirty="0" err="1"/>
            <a:t>is</a:t>
          </a:r>
          <a:r>
            <a:rPr lang="es-ES" sz="1800" dirty="0"/>
            <a:t> a </a:t>
          </a:r>
          <a:r>
            <a:rPr lang="es-ES" sz="1800" dirty="0" err="1"/>
            <a:t>one-way</a:t>
          </a:r>
          <a:r>
            <a:rPr lang="es-ES" sz="1800" dirty="0"/>
            <a:t> </a:t>
          </a:r>
          <a:r>
            <a:rPr lang="es-ES" sz="1800" dirty="0" err="1"/>
            <a:t>process</a:t>
          </a:r>
          <a:endParaRPr lang="en-US" sz="1800" dirty="0"/>
        </a:p>
      </dgm:t>
    </dgm:pt>
    <dgm:pt modelId="{1EC4BC42-BF32-49B0-A0A2-575AFDA4BABF}" type="parTrans" cxnId="{E02B8EEC-82F6-4815-970E-5F6135462EF8}">
      <dgm:prSet/>
      <dgm:spPr/>
      <dgm:t>
        <a:bodyPr/>
        <a:lstStyle/>
        <a:p>
          <a:endParaRPr lang="en-US"/>
        </a:p>
      </dgm:t>
    </dgm:pt>
    <dgm:pt modelId="{E583B763-3BB6-413F-B279-ED7E7E749CC7}" type="sibTrans" cxnId="{E02B8EEC-82F6-4815-970E-5F6135462EF8}">
      <dgm:prSet/>
      <dgm:spPr/>
      <dgm:t>
        <a:bodyPr/>
        <a:lstStyle/>
        <a:p>
          <a:endParaRPr lang="en-US"/>
        </a:p>
      </dgm:t>
    </dgm:pt>
    <dgm:pt modelId="{2CEB3CCD-9194-4EA4-8DDC-A76C295834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B. </a:t>
          </a:r>
          <a:r>
            <a:rPr lang="es-ES" sz="1800" dirty="0" err="1"/>
            <a:t>involves</a:t>
          </a:r>
          <a:r>
            <a:rPr lang="es-ES" sz="1800" dirty="0"/>
            <a:t> </a:t>
          </a:r>
          <a:r>
            <a:rPr lang="es-ES" sz="1800" dirty="0" err="1"/>
            <a:t>communicating</a:t>
          </a:r>
          <a:r>
            <a:rPr lang="es-ES" sz="1800" dirty="0"/>
            <a:t> </a:t>
          </a:r>
          <a:r>
            <a:rPr lang="es-ES" sz="1800" dirty="0" err="1"/>
            <a:t>complex</a:t>
          </a:r>
          <a:r>
            <a:rPr lang="es-ES" sz="1800" dirty="0"/>
            <a:t> </a:t>
          </a:r>
          <a:r>
            <a:rPr lang="es-ES" sz="1800" dirty="0" err="1"/>
            <a:t>concepts</a:t>
          </a:r>
          <a:endParaRPr lang="en-US" sz="1800" dirty="0"/>
        </a:p>
      </dgm:t>
    </dgm:pt>
    <dgm:pt modelId="{338B65AC-8A0B-4021-8C55-74B46420DCAA}" type="parTrans" cxnId="{37D31278-8382-44EF-B968-A98CDC7ADE26}">
      <dgm:prSet/>
      <dgm:spPr/>
      <dgm:t>
        <a:bodyPr/>
        <a:lstStyle/>
        <a:p>
          <a:endParaRPr lang="en-US"/>
        </a:p>
      </dgm:t>
    </dgm:pt>
    <dgm:pt modelId="{40E90E34-4FD6-46F8-AC4D-0DCDC22A597F}" type="sibTrans" cxnId="{37D31278-8382-44EF-B968-A98CDC7ADE26}">
      <dgm:prSet/>
      <dgm:spPr/>
      <dgm:t>
        <a:bodyPr/>
        <a:lstStyle/>
        <a:p>
          <a:endParaRPr lang="en-US"/>
        </a:p>
      </dgm:t>
    </dgm:pt>
    <dgm:pt modelId="{732DCB6F-9243-42FE-964C-F07AD6EFB3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C. </a:t>
          </a:r>
          <a:r>
            <a:rPr lang="es-ES" sz="1800" dirty="0" err="1"/>
            <a:t>Includes</a:t>
          </a:r>
          <a:r>
            <a:rPr lang="es-ES" sz="1800" dirty="0"/>
            <a:t> </a:t>
          </a:r>
          <a:r>
            <a:rPr lang="es-ES" sz="1800" dirty="0" err="1"/>
            <a:t>feedback</a:t>
          </a:r>
          <a:r>
            <a:rPr lang="es-ES" sz="1800" dirty="0"/>
            <a:t> </a:t>
          </a:r>
          <a:r>
            <a:rPr lang="es-ES" sz="1800" dirty="0" err="1"/>
            <a:t>from</a:t>
          </a:r>
          <a:r>
            <a:rPr lang="es-ES" sz="1800" dirty="0"/>
            <a:t> </a:t>
          </a:r>
          <a:r>
            <a:rPr lang="es-ES" sz="1800" dirty="0" err="1"/>
            <a:t>the</a:t>
          </a:r>
          <a:r>
            <a:rPr lang="es-ES" sz="1800" dirty="0"/>
            <a:t> </a:t>
          </a:r>
          <a:r>
            <a:rPr lang="es-ES" sz="1800" dirty="0" err="1"/>
            <a:t>other</a:t>
          </a:r>
          <a:r>
            <a:rPr lang="es-ES" sz="1800" dirty="0"/>
            <a:t> </a:t>
          </a:r>
          <a:r>
            <a:rPr lang="es-ES" sz="1800" dirty="0" err="1"/>
            <a:t>person</a:t>
          </a:r>
          <a:endParaRPr lang="en-US" sz="1800" dirty="0"/>
        </a:p>
      </dgm:t>
    </dgm:pt>
    <dgm:pt modelId="{71CD88F2-7336-4384-AD47-2FA58D67C83F}" type="parTrans" cxnId="{EFC1E598-4D10-49DE-85EC-9280BF9DBBB3}">
      <dgm:prSet/>
      <dgm:spPr/>
      <dgm:t>
        <a:bodyPr/>
        <a:lstStyle/>
        <a:p>
          <a:endParaRPr lang="en-US"/>
        </a:p>
      </dgm:t>
    </dgm:pt>
    <dgm:pt modelId="{50F38436-1D4C-4FCA-AC3D-575C61778FCC}" type="sibTrans" cxnId="{EFC1E598-4D10-49DE-85EC-9280BF9DBBB3}">
      <dgm:prSet/>
      <dgm:spPr/>
      <dgm:t>
        <a:bodyPr/>
        <a:lstStyle/>
        <a:p>
          <a:endParaRPr lang="en-US"/>
        </a:p>
      </dgm:t>
    </dgm:pt>
    <dgm:pt modelId="{9F8FC24C-263D-44DC-AC86-F0556A885FF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2)In the transactional model:</a:t>
          </a:r>
          <a:endParaRPr lang="en-US"/>
        </a:p>
      </dgm:t>
    </dgm:pt>
    <dgm:pt modelId="{36405515-44F9-46F5-A79D-2D5B07E8C348}" type="parTrans" cxnId="{867EB7DE-88D5-44E3-8794-C736D9B8B69C}">
      <dgm:prSet/>
      <dgm:spPr/>
      <dgm:t>
        <a:bodyPr/>
        <a:lstStyle/>
        <a:p>
          <a:endParaRPr lang="en-US"/>
        </a:p>
      </dgm:t>
    </dgm:pt>
    <dgm:pt modelId="{C81DDE14-C7CB-438A-95E9-5794A7DB2773}" type="sibTrans" cxnId="{867EB7DE-88D5-44E3-8794-C736D9B8B69C}">
      <dgm:prSet/>
      <dgm:spPr/>
      <dgm:t>
        <a:bodyPr/>
        <a:lstStyle/>
        <a:p>
          <a:endParaRPr lang="en-US"/>
        </a:p>
      </dgm:t>
    </dgm:pt>
    <dgm:pt modelId="{1B792823-E11E-4DD7-B853-72644C4954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A. there </a:t>
          </a:r>
          <a:r>
            <a:rPr lang="es-ES" sz="1800" dirty="0" err="1"/>
            <a:t>is</a:t>
          </a:r>
          <a:r>
            <a:rPr lang="es-ES" sz="1800" dirty="0"/>
            <a:t> no </a:t>
          </a:r>
          <a:r>
            <a:rPr lang="es-ES" sz="1800" dirty="0" err="1"/>
            <a:t>exchange</a:t>
          </a:r>
          <a:r>
            <a:rPr lang="es-ES" sz="1800" dirty="0"/>
            <a:t> of </a:t>
          </a:r>
          <a:r>
            <a:rPr lang="es-ES" sz="1800" dirty="0" err="1"/>
            <a:t>information</a:t>
          </a:r>
          <a:endParaRPr lang="en-US" sz="1800" dirty="0"/>
        </a:p>
      </dgm:t>
    </dgm:pt>
    <dgm:pt modelId="{7B901870-9728-4B79-81DA-F6996668D95F}" type="parTrans" cxnId="{BF8A07CB-A366-4313-BFC6-1DD9874D3ECC}">
      <dgm:prSet/>
      <dgm:spPr/>
      <dgm:t>
        <a:bodyPr/>
        <a:lstStyle/>
        <a:p>
          <a:endParaRPr lang="en-US"/>
        </a:p>
      </dgm:t>
    </dgm:pt>
    <dgm:pt modelId="{FF2571FB-23FD-409D-AA30-876B3AF48F3A}" type="sibTrans" cxnId="{BF8A07CB-A366-4313-BFC6-1DD9874D3ECC}">
      <dgm:prSet/>
      <dgm:spPr/>
      <dgm:t>
        <a:bodyPr/>
        <a:lstStyle/>
        <a:p>
          <a:endParaRPr lang="en-US"/>
        </a:p>
      </dgm:t>
    </dgm:pt>
    <dgm:pt modelId="{03292E91-F696-4EAA-9465-802CF89AF7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B. </a:t>
          </a:r>
          <a:r>
            <a:rPr lang="es-ES" sz="1800" dirty="0" err="1"/>
            <a:t>just</a:t>
          </a:r>
          <a:r>
            <a:rPr lang="es-ES" sz="1800" dirty="0"/>
            <a:t> </a:t>
          </a:r>
          <a:r>
            <a:rPr lang="es-ES" sz="1800" dirty="0" err="1"/>
            <a:t>one</a:t>
          </a:r>
          <a:r>
            <a:rPr lang="es-ES" sz="1800" dirty="0"/>
            <a:t> </a:t>
          </a:r>
          <a:r>
            <a:rPr lang="es-ES" sz="1800" dirty="0" err="1"/>
            <a:t>person</a:t>
          </a:r>
          <a:r>
            <a:rPr lang="es-ES" sz="1800" dirty="0"/>
            <a:t> </a:t>
          </a:r>
          <a:r>
            <a:rPr lang="es-ES" sz="1800" dirty="0" err="1"/>
            <a:t>assignsmeaning</a:t>
          </a:r>
          <a:endParaRPr lang="en-US" sz="1800" dirty="0"/>
        </a:p>
      </dgm:t>
    </dgm:pt>
    <dgm:pt modelId="{9F931687-493C-4537-BB87-D228245A973A}" type="parTrans" cxnId="{A99CE689-1DEF-4CB8-8441-8F08F45F3E89}">
      <dgm:prSet/>
      <dgm:spPr/>
      <dgm:t>
        <a:bodyPr/>
        <a:lstStyle/>
        <a:p>
          <a:endParaRPr lang="en-US"/>
        </a:p>
      </dgm:t>
    </dgm:pt>
    <dgm:pt modelId="{067AAE51-EC39-423C-B3F8-C6CD97BBC367}" type="sibTrans" cxnId="{A99CE689-1DEF-4CB8-8441-8F08F45F3E89}">
      <dgm:prSet/>
      <dgm:spPr/>
      <dgm:t>
        <a:bodyPr/>
        <a:lstStyle/>
        <a:p>
          <a:endParaRPr lang="en-US"/>
        </a:p>
      </dgm:t>
    </dgm:pt>
    <dgm:pt modelId="{946E0C19-8E77-454E-A4FA-B5D2796976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C. </a:t>
          </a:r>
          <a:r>
            <a:rPr lang="es-ES" sz="1800" dirty="0" err="1"/>
            <a:t>People</a:t>
          </a:r>
          <a:r>
            <a:rPr lang="es-ES" sz="1800" dirty="0"/>
            <a:t> </a:t>
          </a:r>
          <a:r>
            <a:rPr lang="es-ES" sz="1800" dirty="0" err="1"/>
            <a:t>give</a:t>
          </a:r>
          <a:r>
            <a:rPr lang="es-ES" sz="1800" dirty="0"/>
            <a:t> and </a:t>
          </a:r>
          <a:r>
            <a:rPr lang="es-ES" sz="1800" dirty="0" err="1"/>
            <a:t>receive</a:t>
          </a:r>
          <a:r>
            <a:rPr lang="es-ES" sz="1800" dirty="0"/>
            <a:t> </a:t>
          </a:r>
          <a:r>
            <a:rPr lang="es-ES" sz="1800" dirty="0" err="1"/>
            <a:t>feedback</a:t>
          </a:r>
          <a:endParaRPr lang="en-US" sz="1800" dirty="0"/>
        </a:p>
      </dgm:t>
    </dgm:pt>
    <dgm:pt modelId="{5F612B0E-D17B-4240-8B42-2BAF304C23C7}" type="parTrans" cxnId="{0F83A661-ABA2-4637-91D4-0E7F688E7CF2}">
      <dgm:prSet/>
      <dgm:spPr/>
      <dgm:t>
        <a:bodyPr/>
        <a:lstStyle/>
        <a:p>
          <a:endParaRPr lang="en-US"/>
        </a:p>
      </dgm:t>
    </dgm:pt>
    <dgm:pt modelId="{ECBD3D32-2351-40EB-91DC-AC64B00D5909}" type="sibTrans" cxnId="{0F83A661-ABA2-4637-91D4-0E7F688E7CF2}">
      <dgm:prSet/>
      <dgm:spPr/>
      <dgm:t>
        <a:bodyPr/>
        <a:lstStyle/>
        <a:p>
          <a:endParaRPr lang="en-US"/>
        </a:p>
      </dgm:t>
    </dgm:pt>
    <dgm:pt modelId="{3CBEBF00-9B73-4150-9075-7D80ED2BEB1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3)Perceptual filters....</a:t>
          </a:r>
          <a:endParaRPr lang="en-US"/>
        </a:p>
      </dgm:t>
    </dgm:pt>
    <dgm:pt modelId="{E110CA8C-7871-4AD2-91C5-DDF201EED759}" type="parTrans" cxnId="{80CFFFC5-A9CF-44DD-B18B-7F19E1FED9F8}">
      <dgm:prSet/>
      <dgm:spPr/>
      <dgm:t>
        <a:bodyPr/>
        <a:lstStyle/>
        <a:p>
          <a:endParaRPr lang="en-US"/>
        </a:p>
      </dgm:t>
    </dgm:pt>
    <dgm:pt modelId="{4748B4BC-6A5F-47CD-A980-8A134939DCC0}" type="sibTrans" cxnId="{80CFFFC5-A9CF-44DD-B18B-7F19E1FED9F8}">
      <dgm:prSet/>
      <dgm:spPr/>
      <dgm:t>
        <a:bodyPr/>
        <a:lstStyle/>
        <a:p>
          <a:endParaRPr lang="en-US"/>
        </a:p>
      </dgm:t>
    </dgm:pt>
    <dgm:pt modelId="{2D6DA30F-4D78-4568-B5C0-DF29CFC620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A. </a:t>
          </a:r>
          <a:r>
            <a:rPr lang="es-ES" sz="1800" dirty="0" err="1"/>
            <a:t>improve</a:t>
          </a:r>
          <a:r>
            <a:rPr lang="es-ES" sz="1800" dirty="0"/>
            <a:t> </a:t>
          </a:r>
          <a:r>
            <a:rPr lang="es-ES" sz="1800" dirty="0" err="1"/>
            <a:t>communication</a:t>
          </a:r>
          <a:r>
            <a:rPr lang="es-ES" sz="1800" dirty="0"/>
            <a:t> </a:t>
          </a:r>
          <a:r>
            <a:rPr lang="es-ES" sz="1800" dirty="0" err="1"/>
            <a:t>by</a:t>
          </a:r>
          <a:r>
            <a:rPr lang="es-ES" sz="1800" dirty="0"/>
            <a:t> </a:t>
          </a:r>
          <a:r>
            <a:rPr lang="es-ES" sz="1800" dirty="0" err="1"/>
            <a:t>adding</a:t>
          </a:r>
          <a:r>
            <a:rPr lang="es-ES" sz="1800" dirty="0"/>
            <a:t> extra </a:t>
          </a:r>
          <a:r>
            <a:rPr lang="es-ES" sz="1800" dirty="0" err="1"/>
            <a:t>information</a:t>
          </a:r>
          <a:endParaRPr lang="en-US" sz="1800" dirty="0"/>
        </a:p>
      </dgm:t>
    </dgm:pt>
    <dgm:pt modelId="{A9485650-3227-40CD-8D4C-9395DB81EC58}" type="parTrans" cxnId="{C1257B35-4418-467E-A558-AD075314D40C}">
      <dgm:prSet/>
      <dgm:spPr/>
      <dgm:t>
        <a:bodyPr/>
        <a:lstStyle/>
        <a:p>
          <a:endParaRPr lang="en-US"/>
        </a:p>
      </dgm:t>
    </dgm:pt>
    <dgm:pt modelId="{53B963EB-278B-4D8D-BE4F-DD9884CC8AD9}" type="sibTrans" cxnId="{C1257B35-4418-467E-A558-AD075314D40C}">
      <dgm:prSet/>
      <dgm:spPr/>
      <dgm:t>
        <a:bodyPr/>
        <a:lstStyle/>
        <a:p>
          <a:endParaRPr lang="en-US"/>
        </a:p>
      </dgm:t>
    </dgm:pt>
    <dgm:pt modelId="{992FF20D-2791-4074-B8E6-B69A92CB6D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B. </a:t>
          </a:r>
          <a:r>
            <a:rPr lang="es-ES" sz="1800" dirty="0" err="1"/>
            <a:t>limit</a:t>
          </a:r>
          <a:r>
            <a:rPr lang="es-ES" sz="1800" dirty="0"/>
            <a:t> </a:t>
          </a:r>
          <a:r>
            <a:rPr lang="es-ES" sz="1800" dirty="0" err="1"/>
            <a:t>the</a:t>
          </a:r>
          <a:r>
            <a:rPr lang="es-ES" sz="1800" dirty="0"/>
            <a:t> </a:t>
          </a:r>
          <a:r>
            <a:rPr lang="es-ES" sz="1800" dirty="0" err="1"/>
            <a:t>number</a:t>
          </a:r>
          <a:r>
            <a:rPr lang="es-ES" sz="1800" dirty="0"/>
            <a:t> of </a:t>
          </a:r>
          <a:r>
            <a:rPr lang="es-ES" sz="1800" dirty="0" err="1"/>
            <a:t>messages</a:t>
          </a:r>
          <a:r>
            <a:rPr lang="es-ES" sz="1800" dirty="0"/>
            <a:t> </a:t>
          </a:r>
          <a:r>
            <a:rPr lang="es-ES" sz="1800" dirty="0" err="1"/>
            <a:t>we</a:t>
          </a:r>
          <a:r>
            <a:rPr lang="es-ES" sz="1800" dirty="0"/>
            <a:t> </a:t>
          </a:r>
          <a:r>
            <a:rPr lang="es-ES" sz="1800" dirty="0" err="1"/>
            <a:t>receive</a:t>
          </a:r>
          <a:endParaRPr lang="en-US" sz="1800" dirty="0"/>
        </a:p>
      </dgm:t>
    </dgm:pt>
    <dgm:pt modelId="{6DA664A7-358B-426F-BEF4-B32222CCF202}" type="parTrans" cxnId="{86748B22-9ABD-4277-95C0-A56FCC64602F}">
      <dgm:prSet/>
      <dgm:spPr/>
      <dgm:t>
        <a:bodyPr/>
        <a:lstStyle/>
        <a:p>
          <a:endParaRPr lang="en-US"/>
        </a:p>
      </dgm:t>
    </dgm:pt>
    <dgm:pt modelId="{4810AC71-48D7-4CAC-BFAB-485A9C25A88C}" type="sibTrans" cxnId="{86748B22-9ABD-4277-95C0-A56FCC64602F}">
      <dgm:prSet/>
      <dgm:spPr/>
      <dgm:t>
        <a:bodyPr/>
        <a:lstStyle/>
        <a:p>
          <a:endParaRPr lang="en-US"/>
        </a:p>
      </dgm:t>
    </dgm:pt>
    <dgm:pt modelId="{19F00C8F-DDF1-42DD-A103-C4A69F814D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C. </a:t>
          </a:r>
          <a:r>
            <a:rPr lang="es-ES" sz="1800" dirty="0" err="1"/>
            <a:t>change</a:t>
          </a:r>
          <a:r>
            <a:rPr lang="es-ES" sz="1800" dirty="0"/>
            <a:t> </a:t>
          </a:r>
          <a:r>
            <a:rPr lang="es-ES" sz="1800" dirty="0" err="1"/>
            <a:t>meanings</a:t>
          </a:r>
          <a:r>
            <a:rPr lang="es-ES" sz="1800" dirty="0"/>
            <a:t> and </a:t>
          </a:r>
          <a:r>
            <a:rPr lang="es-ES" sz="1800" dirty="0" err="1"/>
            <a:t>interpretation</a:t>
          </a:r>
          <a:r>
            <a:rPr lang="es-ES" sz="1800" dirty="0"/>
            <a:t> of </a:t>
          </a:r>
          <a:r>
            <a:rPr lang="es-ES" sz="1800" dirty="0" err="1"/>
            <a:t>messages</a:t>
          </a:r>
          <a:r>
            <a:rPr lang="es-ES" sz="1800" dirty="0"/>
            <a:t> </a:t>
          </a:r>
          <a:r>
            <a:rPr lang="es-ES" sz="1800" dirty="0" err="1"/>
            <a:t>we</a:t>
          </a:r>
          <a:r>
            <a:rPr lang="es-ES" sz="1800" dirty="0"/>
            <a:t> </a:t>
          </a:r>
          <a:r>
            <a:rPr lang="es-ES" sz="1800" dirty="0" err="1"/>
            <a:t>receive</a:t>
          </a:r>
          <a:endParaRPr lang="en-US" sz="1800" dirty="0"/>
        </a:p>
      </dgm:t>
    </dgm:pt>
    <dgm:pt modelId="{9E6F6DE2-B163-4D0B-AF90-0EA5024E4296}" type="parTrans" cxnId="{E8F29D01-580D-4EF4-8369-12A17E929CC4}">
      <dgm:prSet/>
      <dgm:spPr/>
      <dgm:t>
        <a:bodyPr/>
        <a:lstStyle/>
        <a:p>
          <a:endParaRPr lang="en-US"/>
        </a:p>
      </dgm:t>
    </dgm:pt>
    <dgm:pt modelId="{7CAAFD30-019B-4C77-A7C9-F837E73ADBA1}" type="sibTrans" cxnId="{E8F29D01-580D-4EF4-8369-12A17E929CC4}">
      <dgm:prSet/>
      <dgm:spPr/>
      <dgm:t>
        <a:bodyPr/>
        <a:lstStyle/>
        <a:p>
          <a:endParaRPr lang="en-US"/>
        </a:p>
      </dgm:t>
    </dgm:pt>
    <dgm:pt modelId="{B3B0770D-FE2F-4E45-B96D-056D42F925ED}" type="pres">
      <dgm:prSet presAssocID="{EB1B8DC9-3FF5-4CE6-8943-27F813E83E43}" presName="root" presStyleCnt="0">
        <dgm:presLayoutVars>
          <dgm:dir/>
          <dgm:resizeHandles val="exact"/>
        </dgm:presLayoutVars>
      </dgm:prSet>
      <dgm:spPr/>
    </dgm:pt>
    <dgm:pt modelId="{D952F699-AE18-43B2-A005-769AA5F29564}" type="pres">
      <dgm:prSet presAssocID="{026BEC88-724E-498B-A89D-01A556FEC38E}" presName="compNode" presStyleCnt="0"/>
      <dgm:spPr/>
    </dgm:pt>
    <dgm:pt modelId="{07513C2A-9331-4F64-BA33-E4597CD2DD83}" type="pres">
      <dgm:prSet presAssocID="{026BEC88-724E-498B-A89D-01A556FEC38E}" presName="bgRect" presStyleLbl="bgShp" presStyleIdx="0" presStyleCnt="3"/>
      <dgm:spPr/>
    </dgm:pt>
    <dgm:pt modelId="{365800CE-7E51-480C-B915-31188518B0A5}" type="pres">
      <dgm:prSet presAssocID="{026BEC88-724E-498B-A89D-01A556FEC3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AAA82692-C479-4690-8AAD-9B2586D60F3F}" type="pres">
      <dgm:prSet presAssocID="{026BEC88-724E-498B-A89D-01A556FEC38E}" presName="spaceRect" presStyleCnt="0"/>
      <dgm:spPr/>
    </dgm:pt>
    <dgm:pt modelId="{EC28EC05-7278-4E36-918E-8A9BC5991E54}" type="pres">
      <dgm:prSet presAssocID="{026BEC88-724E-498B-A89D-01A556FEC38E}" presName="parTx" presStyleLbl="revTx" presStyleIdx="0" presStyleCnt="6">
        <dgm:presLayoutVars>
          <dgm:chMax val="0"/>
          <dgm:chPref val="0"/>
        </dgm:presLayoutVars>
      </dgm:prSet>
      <dgm:spPr/>
    </dgm:pt>
    <dgm:pt modelId="{C423E69C-A895-40C5-9EEC-10E8B6059A7B}" type="pres">
      <dgm:prSet presAssocID="{026BEC88-724E-498B-A89D-01A556FEC38E}" presName="desTx" presStyleLbl="revTx" presStyleIdx="1" presStyleCnt="6" custScaleX="130605">
        <dgm:presLayoutVars/>
      </dgm:prSet>
      <dgm:spPr/>
    </dgm:pt>
    <dgm:pt modelId="{7495C0F3-480F-49CC-88BA-777616883F5D}" type="pres">
      <dgm:prSet presAssocID="{8EDB387B-5ECA-4A39-AC12-43733DA287FB}" presName="sibTrans" presStyleCnt="0"/>
      <dgm:spPr/>
    </dgm:pt>
    <dgm:pt modelId="{B0E0787D-FC8A-4E66-8527-88F906FB9621}" type="pres">
      <dgm:prSet presAssocID="{9F8FC24C-263D-44DC-AC86-F0556A885FF3}" presName="compNode" presStyleCnt="0"/>
      <dgm:spPr/>
    </dgm:pt>
    <dgm:pt modelId="{D135F31F-87C4-430A-A4D5-898B60278484}" type="pres">
      <dgm:prSet presAssocID="{9F8FC24C-263D-44DC-AC86-F0556A885FF3}" presName="bgRect" presStyleLbl="bgShp" presStyleIdx="1" presStyleCnt="3"/>
      <dgm:spPr/>
    </dgm:pt>
    <dgm:pt modelId="{F55A208E-ED9F-4392-86ED-6FA63C5A5BBC}" type="pres">
      <dgm:prSet presAssocID="{9F8FC24C-263D-44DC-AC86-F0556A885F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F22F70C0-3979-4134-9071-9E0EB888B6C4}" type="pres">
      <dgm:prSet presAssocID="{9F8FC24C-263D-44DC-AC86-F0556A885FF3}" presName="spaceRect" presStyleCnt="0"/>
      <dgm:spPr/>
    </dgm:pt>
    <dgm:pt modelId="{F963BE00-4344-49D4-A021-B84E167C6294}" type="pres">
      <dgm:prSet presAssocID="{9F8FC24C-263D-44DC-AC86-F0556A885FF3}" presName="parTx" presStyleLbl="revTx" presStyleIdx="2" presStyleCnt="6">
        <dgm:presLayoutVars>
          <dgm:chMax val="0"/>
          <dgm:chPref val="0"/>
        </dgm:presLayoutVars>
      </dgm:prSet>
      <dgm:spPr/>
    </dgm:pt>
    <dgm:pt modelId="{FF39DA35-685D-4324-BE96-7A91AA6C3999}" type="pres">
      <dgm:prSet presAssocID="{9F8FC24C-263D-44DC-AC86-F0556A885FF3}" presName="desTx" presStyleLbl="revTx" presStyleIdx="3" presStyleCnt="6" custScaleX="126346">
        <dgm:presLayoutVars/>
      </dgm:prSet>
      <dgm:spPr/>
    </dgm:pt>
    <dgm:pt modelId="{2DF1712D-FE7E-46A6-B531-07A1F10B1A4C}" type="pres">
      <dgm:prSet presAssocID="{C81DDE14-C7CB-438A-95E9-5794A7DB2773}" presName="sibTrans" presStyleCnt="0"/>
      <dgm:spPr/>
    </dgm:pt>
    <dgm:pt modelId="{EA0A49BB-A282-4AD5-8728-DF566DC0824A}" type="pres">
      <dgm:prSet presAssocID="{3CBEBF00-9B73-4150-9075-7D80ED2BEB17}" presName="compNode" presStyleCnt="0"/>
      <dgm:spPr/>
    </dgm:pt>
    <dgm:pt modelId="{74B8A542-51EA-4BEB-BC0A-4B09E2CA782F}" type="pres">
      <dgm:prSet presAssocID="{3CBEBF00-9B73-4150-9075-7D80ED2BEB17}" presName="bgRect" presStyleLbl="bgShp" presStyleIdx="2" presStyleCnt="3"/>
      <dgm:spPr/>
    </dgm:pt>
    <dgm:pt modelId="{2A264BD6-3738-45CD-896F-DFBF3E325E97}" type="pres">
      <dgm:prSet presAssocID="{3CBEBF00-9B73-4150-9075-7D80ED2BEB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FA4B0BC3-3D64-4398-B92D-343A4FDA18DD}" type="pres">
      <dgm:prSet presAssocID="{3CBEBF00-9B73-4150-9075-7D80ED2BEB17}" presName="spaceRect" presStyleCnt="0"/>
      <dgm:spPr/>
    </dgm:pt>
    <dgm:pt modelId="{F9B68254-B459-41CE-BC28-61611F14F846}" type="pres">
      <dgm:prSet presAssocID="{3CBEBF00-9B73-4150-9075-7D80ED2BEB17}" presName="parTx" presStyleLbl="revTx" presStyleIdx="4" presStyleCnt="6">
        <dgm:presLayoutVars>
          <dgm:chMax val="0"/>
          <dgm:chPref val="0"/>
        </dgm:presLayoutVars>
      </dgm:prSet>
      <dgm:spPr/>
    </dgm:pt>
    <dgm:pt modelId="{0B2E140B-6FA3-4589-84BB-957578ECD36C}" type="pres">
      <dgm:prSet presAssocID="{3CBEBF00-9B73-4150-9075-7D80ED2BEB17}" presName="desTx" presStyleLbl="revTx" presStyleIdx="5" presStyleCnt="6" custScaleX="159216">
        <dgm:presLayoutVars/>
      </dgm:prSet>
      <dgm:spPr/>
    </dgm:pt>
  </dgm:ptLst>
  <dgm:cxnLst>
    <dgm:cxn modelId="{E8F29D01-580D-4EF4-8369-12A17E929CC4}" srcId="{3CBEBF00-9B73-4150-9075-7D80ED2BEB17}" destId="{19F00C8F-DDF1-42DD-A103-C4A69F814D43}" srcOrd="2" destOrd="0" parTransId="{9E6F6DE2-B163-4D0B-AF90-0EA5024E4296}" sibTransId="{7CAAFD30-019B-4C77-A7C9-F837E73ADBA1}"/>
    <dgm:cxn modelId="{ACE1DD05-BF0B-6F4A-91B0-C7F56560EACC}" type="presOf" srcId="{946E0C19-8E77-454E-A4FA-B5D27969768E}" destId="{FF39DA35-685D-4324-BE96-7A91AA6C3999}" srcOrd="0" destOrd="2" presId="urn:microsoft.com/office/officeart/2018/2/layout/IconVerticalSolidList"/>
    <dgm:cxn modelId="{4114D30E-82E6-B744-9541-3CF4BEAC8A43}" type="presOf" srcId="{3CBEBF00-9B73-4150-9075-7D80ED2BEB17}" destId="{F9B68254-B459-41CE-BC28-61611F14F846}" srcOrd="0" destOrd="0" presId="urn:microsoft.com/office/officeart/2018/2/layout/IconVerticalSolidList"/>
    <dgm:cxn modelId="{C6E01C17-977F-254D-A734-B2B87C177244}" type="presOf" srcId="{19F00C8F-DDF1-42DD-A103-C4A69F814D43}" destId="{0B2E140B-6FA3-4589-84BB-957578ECD36C}" srcOrd="0" destOrd="2" presId="urn:microsoft.com/office/officeart/2018/2/layout/IconVerticalSolidList"/>
    <dgm:cxn modelId="{E8DAE120-C537-2E48-B04C-3383DF085B4B}" type="presOf" srcId="{2CEB3CCD-9194-4EA4-8DDC-A76C2958348E}" destId="{C423E69C-A895-40C5-9EEC-10E8B6059A7B}" srcOrd="0" destOrd="1" presId="urn:microsoft.com/office/officeart/2018/2/layout/IconVerticalSolidList"/>
    <dgm:cxn modelId="{86748B22-9ABD-4277-95C0-A56FCC64602F}" srcId="{3CBEBF00-9B73-4150-9075-7D80ED2BEB17}" destId="{992FF20D-2791-4074-B8E6-B69A92CB6DD7}" srcOrd="1" destOrd="0" parTransId="{6DA664A7-358B-426F-BEF4-B32222CCF202}" sibTransId="{4810AC71-48D7-4CAC-BFAB-485A9C25A88C}"/>
    <dgm:cxn modelId="{C1257B35-4418-467E-A558-AD075314D40C}" srcId="{3CBEBF00-9B73-4150-9075-7D80ED2BEB17}" destId="{2D6DA30F-4D78-4568-B5C0-DF29CFC62025}" srcOrd="0" destOrd="0" parTransId="{A9485650-3227-40CD-8D4C-9395DB81EC58}" sibTransId="{53B963EB-278B-4D8D-BE4F-DD9884CC8AD9}"/>
    <dgm:cxn modelId="{14B07743-F105-F34B-A50A-84981DDEE3C6}" type="presOf" srcId="{EB1B8DC9-3FF5-4CE6-8943-27F813E83E43}" destId="{B3B0770D-FE2F-4E45-B96D-056D42F925ED}" srcOrd="0" destOrd="0" presId="urn:microsoft.com/office/officeart/2018/2/layout/IconVerticalSolidList"/>
    <dgm:cxn modelId="{0F83A661-ABA2-4637-91D4-0E7F688E7CF2}" srcId="{9F8FC24C-263D-44DC-AC86-F0556A885FF3}" destId="{946E0C19-8E77-454E-A4FA-B5D27969768E}" srcOrd="2" destOrd="0" parTransId="{5F612B0E-D17B-4240-8B42-2BAF304C23C7}" sibTransId="{ECBD3D32-2351-40EB-91DC-AC64B00D5909}"/>
    <dgm:cxn modelId="{6AB6F568-7A79-42D4-A7F9-55ED69E9C5C7}" srcId="{EB1B8DC9-3FF5-4CE6-8943-27F813E83E43}" destId="{026BEC88-724E-498B-A89D-01A556FEC38E}" srcOrd="0" destOrd="0" parTransId="{F1D44EF1-AEE0-4175-B347-8863C6865CF3}" sibTransId="{8EDB387B-5ECA-4A39-AC12-43733DA287FB}"/>
    <dgm:cxn modelId="{37D31278-8382-44EF-B968-A98CDC7ADE26}" srcId="{026BEC88-724E-498B-A89D-01A556FEC38E}" destId="{2CEB3CCD-9194-4EA4-8DDC-A76C2958348E}" srcOrd="1" destOrd="0" parTransId="{338B65AC-8A0B-4021-8C55-74B46420DCAA}" sibTransId="{40E90E34-4FD6-46F8-AC4D-0DCDC22A597F}"/>
    <dgm:cxn modelId="{C8341687-BD45-E14D-ACA2-3F6486C3C6F5}" type="presOf" srcId="{1B792823-E11E-4DD7-B853-72644C495484}" destId="{FF39DA35-685D-4324-BE96-7A91AA6C3999}" srcOrd="0" destOrd="0" presId="urn:microsoft.com/office/officeart/2018/2/layout/IconVerticalSolidList"/>
    <dgm:cxn modelId="{46E30D89-FB5A-5740-833A-351957A796F0}" type="presOf" srcId="{992FF20D-2791-4074-B8E6-B69A92CB6DD7}" destId="{0B2E140B-6FA3-4589-84BB-957578ECD36C}" srcOrd="0" destOrd="1" presId="urn:microsoft.com/office/officeart/2018/2/layout/IconVerticalSolidList"/>
    <dgm:cxn modelId="{A99CE689-1DEF-4CB8-8441-8F08F45F3E89}" srcId="{9F8FC24C-263D-44DC-AC86-F0556A885FF3}" destId="{03292E91-F696-4EAA-9465-802CF89AF792}" srcOrd="1" destOrd="0" parTransId="{9F931687-493C-4537-BB87-D228245A973A}" sibTransId="{067AAE51-EC39-423C-B3F8-C6CD97BBC367}"/>
    <dgm:cxn modelId="{A23C0690-EBB2-BB49-87C7-8E3A8D988FC6}" type="presOf" srcId="{2D6DA30F-4D78-4568-B5C0-DF29CFC62025}" destId="{0B2E140B-6FA3-4589-84BB-957578ECD36C}" srcOrd="0" destOrd="0" presId="urn:microsoft.com/office/officeart/2018/2/layout/IconVerticalSolidList"/>
    <dgm:cxn modelId="{9CDC0892-57AD-4C49-B2FE-D23C018FDE88}" type="presOf" srcId="{03601823-3D3B-4142-A448-E902A0CCAC61}" destId="{C423E69C-A895-40C5-9EEC-10E8B6059A7B}" srcOrd="0" destOrd="0" presId="urn:microsoft.com/office/officeart/2018/2/layout/IconVerticalSolidList"/>
    <dgm:cxn modelId="{EFC1E598-4D10-49DE-85EC-9280BF9DBBB3}" srcId="{026BEC88-724E-498B-A89D-01A556FEC38E}" destId="{732DCB6F-9243-42FE-964C-F07AD6EFB3CE}" srcOrd="2" destOrd="0" parTransId="{71CD88F2-7336-4384-AD47-2FA58D67C83F}" sibTransId="{50F38436-1D4C-4FCA-AC3D-575C61778FCC}"/>
    <dgm:cxn modelId="{FBFB389F-2C9E-1C4C-9F37-436F175E244A}" type="presOf" srcId="{9F8FC24C-263D-44DC-AC86-F0556A885FF3}" destId="{F963BE00-4344-49D4-A021-B84E167C6294}" srcOrd="0" destOrd="0" presId="urn:microsoft.com/office/officeart/2018/2/layout/IconVerticalSolidList"/>
    <dgm:cxn modelId="{9AF8E29F-D1F1-5742-A955-45BCF3D8E694}" type="presOf" srcId="{732DCB6F-9243-42FE-964C-F07AD6EFB3CE}" destId="{C423E69C-A895-40C5-9EEC-10E8B6059A7B}" srcOrd="0" destOrd="2" presId="urn:microsoft.com/office/officeart/2018/2/layout/IconVerticalSolidList"/>
    <dgm:cxn modelId="{010D49B0-3D56-3949-9FCF-E768AA0C300D}" type="presOf" srcId="{03292E91-F696-4EAA-9465-802CF89AF792}" destId="{FF39DA35-685D-4324-BE96-7A91AA6C3999}" srcOrd="0" destOrd="1" presId="urn:microsoft.com/office/officeart/2018/2/layout/IconVerticalSolidList"/>
    <dgm:cxn modelId="{80CFFFC5-A9CF-44DD-B18B-7F19E1FED9F8}" srcId="{EB1B8DC9-3FF5-4CE6-8943-27F813E83E43}" destId="{3CBEBF00-9B73-4150-9075-7D80ED2BEB17}" srcOrd="2" destOrd="0" parTransId="{E110CA8C-7871-4AD2-91C5-DDF201EED759}" sibTransId="{4748B4BC-6A5F-47CD-A980-8A134939DCC0}"/>
    <dgm:cxn modelId="{BF8A07CB-A366-4313-BFC6-1DD9874D3ECC}" srcId="{9F8FC24C-263D-44DC-AC86-F0556A885FF3}" destId="{1B792823-E11E-4DD7-B853-72644C495484}" srcOrd="0" destOrd="0" parTransId="{7B901870-9728-4B79-81DA-F6996668D95F}" sibTransId="{FF2571FB-23FD-409D-AA30-876B3AF48F3A}"/>
    <dgm:cxn modelId="{A42ED1DA-EB01-164A-B192-A5DC444C1161}" type="presOf" srcId="{026BEC88-724E-498B-A89D-01A556FEC38E}" destId="{EC28EC05-7278-4E36-918E-8A9BC5991E54}" srcOrd="0" destOrd="0" presId="urn:microsoft.com/office/officeart/2018/2/layout/IconVerticalSolidList"/>
    <dgm:cxn modelId="{867EB7DE-88D5-44E3-8794-C736D9B8B69C}" srcId="{EB1B8DC9-3FF5-4CE6-8943-27F813E83E43}" destId="{9F8FC24C-263D-44DC-AC86-F0556A885FF3}" srcOrd="1" destOrd="0" parTransId="{36405515-44F9-46F5-A79D-2D5B07E8C348}" sibTransId="{C81DDE14-C7CB-438A-95E9-5794A7DB2773}"/>
    <dgm:cxn modelId="{E02B8EEC-82F6-4815-970E-5F6135462EF8}" srcId="{026BEC88-724E-498B-A89D-01A556FEC38E}" destId="{03601823-3D3B-4142-A448-E902A0CCAC61}" srcOrd="0" destOrd="0" parTransId="{1EC4BC42-BF32-49B0-A0A2-575AFDA4BABF}" sibTransId="{E583B763-3BB6-413F-B279-ED7E7E749CC7}"/>
    <dgm:cxn modelId="{51007B35-F7A1-BD4D-B5ED-1037111A0617}" type="presParOf" srcId="{B3B0770D-FE2F-4E45-B96D-056D42F925ED}" destId="{D952F699-AE18-43B2-A005-769AA5F29564}" srcOrd="0" destOrd="0" presId="urn:microsoft.com/office/officeart/2018/2/layout/IconVerticalSolidList"/>
    <dgm:cxn modelId="{B41784DF-A7EF-2A46-848A-62BA4847F378}" type="presParOf" srcId="{D952F699-AE18-43B2-A005-769AA5F29564}" destId="{07513C2A-9331-4F64-BA33-E4597CD2DD83}" srcOrd="0" destOrd="0" presId="urn:microsoft.com/office/officeart/2018/2/layout/IconVerticalSolidList"/>
    <dgm:cxn modelId="{A1941A86-06A5-7D46-A2F3-4EA896BFB99F}" type="presParOf" srcId="{D952F699-AE18-43B2-A005-769AA5F29564}" destId="{365800CE-7E51-480C-B915-31188518B0A5}" srcOrd="1" destOrd="0" presId="urn:microsoft.com/office/officeart/2018/2/layout/IconVerticalSolidList"/>
    <dgm:cxn modelId="{CF26510F-4B63-A04A-8DA6-9CEED08DDCF0}" type="presParOf" srcId="{D952F699-AE18-43B2-A005-769AA5F29564}" destId="{AAA82692-C479-4690-8AAD-9B2586D60F3F}" srcOrd="2" destOrd="0" presId="urn:microsoft.com/office/officeart/2018/2/layout/IconVerticalSolidList"/>
    <dgm:cxn modelId="{E198C641-0CA5-154F-8D58-B8EF8848120E}" type="presParOf" srcId="{D952F699-AE18-43B2-A005-769AA5F29564}" destId="{EC28EC05-7278-4E36-918E-8A9BC5991E54}" srcOrd="3" destOrd="0" presId="urn:microsoft.com/office/officeart/2018/2/layout/IconVerticalSolidList"/>
    <dgm:cxn modelId="{19ABD25D-F5BF-A347-8F1F-1C39EB1F7994}" type="presParOf" srcId="{D952F699-AE18-43B2-A005-769AA5F29564}" destId="{C423E69C-A895-40C5-9EEC-10E8B6059A7B}" srcOrd="4" destOrd="0" presId="urn:microsoft.com/office/officeart/2018/2/layout/IconVerticalSolidList"/>
    <dgm:cxn modelId="{417AB6F4-21A8-174D-89FE-620F2FD01710}" type="presParOf" srcId="{B3B0770D-FE2F-4E45-B96D-056D42F925ED}" destId="{7495C0F3-480F-49CC-88BA-777616883F5D}" srcOrd="1" destOrd="0" presId="urn:microsoft.com/office/officeart/2018/2/layout/IconVerticalSolidList"/>
    <dgm:cxn modelId="{0EDAE2F2-E187-C645-8207-DD5FC87A4651}" type="presParOf" srcId="{B3B0770D-FE2F-4E45-B96D-056D42F925ED}" destId="{B0E0787D-FC8A-4E66-8527-88F906FB9621}" srcOrd="2" destOrd="0" presId="urn:microsoft.com/office/officeart/2018/2/layout/IconVerticalSolidList"/>
    <dgm:cxn modelId="{2755F40C-7047-0F4B-B573-98279AEC2E1C}" type="presParOf" srcId="{B0E0787D-FC8A-4E66-8527-88F906FB9621}" destId="{D135F31F-87C4-430A-A4D5-898B60278484}" srcOrd="0" destOrd="0" presId="urn:microsoft.com/office/officeart/2018/2/layout/IconVerticalSolidList"/>
    <dgm:cxn modelId="{A0AD137B-4124-9746-AFDF-A9E690D39F76}" type="presParOf" srcId="{B0E0787D-FC8A-4E66-8527-88F906FB9621}" destId="{F55A208E-ED9F-4392-86ED-6FA63C5A5BBC}" srcOrd="1" destOrd="0" presId="urn:microsoft.com/office/officeart/2018/2/layout/IconVerticalSolidList"/>
    <dgm:cxn modelId="{C089C4DA-FA1C-0544-A143-049A663C7468}" type="presParOf" srcId="{B0E0787D-FC8A-4E66-8527-88F906FB9621}" destId="{F22F70C0-3979-4134-9071-9E0EB888B6C4}" srcOrd="2" destOrd="0" presId="urn:microsoft.com/office/officeart/2018/2/layout/IconVerticalSolidList"/>
    <dgm:cxn modelId="{430B649B-60AD-F043-A364-8A9E4726FB70}" type="presParOf" srcId="{B0E0787D-FC8A-4E66-8527-88F906FB9621}" destId="{F963BE00-4344-49D4-A021-B84E167C6294}" srcOrd="3" destOrd="0" presId="urn:microsoft.com/office/officeart/2018/2/layout/IconVerticalSolidList"/>
    <dgm:cxn modelId="{98F1E50B-B451-7B42-865B-99161CF8F934}" type="presParOf" srcId="{B0E0787D-FC8A-4E66-8527-88F906FB9621}" destId="{FF39DA35-685D-4324-BE96-7A91AA6C3999}" srcOrd="4" destOrd="0" presId="urn:microsoft.com/office/officeart/2018/2/layout/IconVerticalSolidList"/>
    <dgm:cxn modelId="{BB822BFA-94B3-6641-A248-E756D7D9261E}" type="presParOf" srcId="{B3B0770D-FE2F-4E45-B96D-056D42F925ED}" destId="{2DF1712D-FE7E-46A6-B531-07A1F10B1A4C}" srcOrd="3" destOrd="0" presId="urn:microsoft.com/office/officeart/2018/2/layout/IconVerticalSolidList"/>
    <dgm:cxn modelId="{5BF56A63-D2BF-704F-896B-27CC9FA4B046}" type="presParOf" srcId="{B3B0770D-FE2F-4E45-B96D-056D42F925ED}" destId="{EA0A49BB-A282-4AD5-8728-DF566DC0824A}" srcOrd="4" destOrd="0" presId="urn:microsoft.com/office/officeart/2018/2/layout/IconVerticalSolidList"/>
    <dgm:cxn modelId="{DA9E2E26-C9B0-6849-81F3-720C60717C28}" type="presParOf" srcId="{EA0A49BB-A282-4AD5-8728-DF566DC0824A}" destId="{74B8A542-51EA-4BEB-BC0A-4B09E2CA782F}" srcOrd="0" destOrd="0" presId="urn:microsoft.com/office/officeart/2018/2/layout/IconVerticalSolidList"/>
    <dgm:cxn modelId="{5F1F09A0-E53F-3344-B1D3-DF462347A20A}" type="presParOf" srcId="{EA0A49BB-A282-4AD5-8728-DF566DC0824A}" destId="{2A264BD6-3738-45CD-896F-DFBF3E325E97}" srcOrd="1" destOrd="0" presId="urn:microsoft.com/office/officeart/2018/2/layout/IconVerticalSolidList"/>
    <dgm:cxn modelId="{743FFB2C-7425-FC46-B0C4-7973E747B8AA}" type="presParOf" srcId="{EA0A49BB-A282-4AD5-8728-DF566DC0824A}" destId="{FA4B0BC3-3D64-4398-B92D-343A4FDA18DD}" srcOrd="2" destOrd="0" presId="urn:microsoft.com/office/officeart/2018/2/layout/IconVerticalSolidList"/>
    <dgm:cxn modelId="{28A81F12-039D-D445-976A-2E3BFEC1EC72}" type="presParOf" srcId="{EA0A49BB-A282-4AD5-8728-DF566DC0824A}" destId="{F9B68254-B459-41CE-BC28-61611F14F846}" srcOrd="3" destOrd="0" presId="urn:microsoft.com/office/officeart/2018/2/layout/IconVerticalSolidList"/>
    <dgm:cxn modelId="{897754C1-D34F-8B43-806A-88E35B79D343}" type="presParOf" srcId="{EA0A49BB-A282-4AD5-8728-DF566DC0824A}" destId="{0B2E140B-6FA3-4589-84BB-957578ECD36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44112-321B-42C6-B527-77E2E201DB2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07EBDC-B2A9-4075-A150-22FB99E78A76}">
      <dgm:prSet/>
      <dgm:spPr/>
      <dgm:t>
        <a:bodyPr/>
        <a:lstStyle/>
        <a:p>
          <a:r>
            <a:rPr lang="es-ES" dirty="0"/>
            <a:t>A: </a:t>
          </a:r>
          <a:r>
            <a:rPr lang="es-ES" dirty="0" err="1"/>
            <a:t>First</a:t>
          </a:r>
          <a:r>
            <a:rPr lang="es-ES" dirty="0"/>
            <a:t>, </a:t>
          </a:r>
          <a:r>
            <a:rPr lang="es-ES" dirty="0" err="1"/>
            <a:t>you</a:t>
          </a:r>
          <a:r>
            <a:rPr lang="es-ES" dirty="0"/>
            <a:t> </a:t>
          </a:r>
          <a:r>
            <a:rPr lang="es-ES" dirty="0" err="1"/>
            <a:t>need</a:t>
          </a:r>
          <a:r>
            <a:rPr lang="es-ES" dirty="0"/>
            <a:t> to </a:t>
          </a:r>
          <a:r>
            <a:rPr lang="es-ES" dirty="0" err="1"/>
            <a:t>know</a:t>
          </a:r>
          <a:r>
            <a:rPr lang="es-ES" dirty="0"/>
            <a:t>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nuts</a:t>
          </a:r>
          <a:r>
            <a:rPr lang="es-ES" dirty="0"/>
            <a:t> and </a:t>
          </a:r>
          <a:r>
            <a:rPr lang="es-ES" dirty="0" err="1"/>
            <a:t>bolts</a:t>
          </a:r>
          <a:r>
            <a:rPr lang="es-ES" dirty="0"/>
            <a:t> of running a </a:t>
          </a:r>
          <a:r>
            <a:rPr lang="es-ES" dirty="0" err="1"/>
            <a:t>business</a:t>
          </a:r>
          <a:r>
            <a:rPr lang="es-ES" dirty="0"/>
            <a:t>.</a:t>
          </a:r>
          <a:endParaRPr lang="en-US" dirty="0"/>
        </a:p>
      </dgm:t>
    </dgm:pt>
    <dgm:pt modelId="{5DAC0011-9FB6-4172-B1D0-577C41F765DE}" type="parTrans" cxnId="{9379872A-8D55-47B4-A19F-16E614829819}">
      <dgm:prSet/>
      <dgm:spPr/>
      <dgm:t>
        <a:bodyPr/>
        <a:lstStyle/>
        <a:p>
          <a:endParaRPr lang="en-US"/>
        </a:p>
      </dgm:t>
    </dgm:pt>
    <dgm:pt modelId="{56EF3E6E-9C3E-4718-97A7-0D4C87B5AE88}" type="sibTrans" cxnId="{9379872A-8D55-47B4-A19F-16E614829819}">
      <dgm:prSet/>
      <dgm:spPr/>
      <dgm:t>
        <a:bodyPr/>
        <a:lstStyle/>
        <a:p>
          <a:endParaRPr lang="en-US"/>
        </a:p>
      </dgm:t>
    </dgm:pt>
    <dgm:pt modelId="{C4BA7B09-23B3-4A66-9CAF-CF3D4B93A35C}">
      <dgm:prSet/>
      <dgm:spPr/>
      <dgm:t>
        <a:bodyPr/>
        <a:lstStyle/>
        <a:p>
          <a:r>
            <a:rPr lang="es-ES" dirty="0">
              <a:solidFill>
                <a:srgbClr val="FF0000"/>
              </a:solidFill>
            </a:rPr>
            <a:t>B: I </a:t>
          </a:r>
          <a:r>
            <a:rPr lang="es-ES" dirty="0" err="1">
              <a:solidFill>
                <a:srgbClr val="FF0000"/>
              </a:solidFill>
            </a:rPr>
            <a:t>don’t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dirty="0" err="1">
              <a:solidFill>
                <a:srgbClr val="FF0000"/>
              </a:solidFill>
            </a:rPr>
            <a:t>fully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dirty="0" err="1">
              <a:solidFill>
                <a:srgbClr val="FF0000"/>
              </a:solidFill>
            </a:rPr>
            <a:t>understand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dirty="0" err="1">
              <a:solidFill>
                <a:srgbClr val="FF0000"/>
              </a:solidFill>
            </a:rPr>
            <a:t>what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dirty="0" err="1">
              <a:solidFill>
                <a:srgbClr val="FF0000"/>
              </a:solidFill>
            </a:rPr>
            <a:t>you</a:t>
          </a:r>
          <a:r>
            <a:rPr lang="es-ES" dirty="0">
              <a:solidFill>
                <a:srgbClr val="FF0000"/>
              </a:solidFill>
            </a:rPr>
            <a:t> mean.</a:t>
          </a:r>
          <a:endParaRPr lang="en-US" dirty="0">
            <a:solidFill>
              <a:srgbClr val="FF0000"/>
            </a:solidFill>
          </a:endParaRPr>
        </a:p>
      </dgm:t>
    </dgm:pt>
    <dgm:pt modelId="{4CE0802A-0484-4D49-92E7-B192C6F509F2}" type="parTrans" cxnId="{E7EC4706-EBB4-49A0-9E14-A05D6EF42EA3}">
      <dgm:prSet/>
      <dgm:spPr/>
      <dgm:t>
        <a:bodyPr/>
        <a:lstStyle/>
        <a:p>
          <a:endParaRPr lang="en-US"/>
        </a:p>
      </dgm:t>
    </dgm:pt>
    <dgm:pt modelId="{2403E7C4-CF88-4DB7-AA93-184820590BDA}" type="sibTrans" cxnId="{E7EC4706-EBB4-49A0-9E14-A05D6EF42EA3}">
      <dgm:prSet/>
      <dgm:spPr/>
      <dgm:t>
        <a:bodyPr/>
        <a:lstStyle/>
        <a:p>
          <a:endParaRPr lang="en-US"/>
        </a:p>
      </dgm:t>
    </dgm:pt>
    <dgm:pt modelId="{6935A9B0-4FA2-4B32-8118-63A8BC3F6594}">
      <dgm:prSet/>
      <dgm:spPr/>
      <dgm:t>
        <a:bodyPr/>
        <a:lstStyle/>
        <a:p>
          <a:r>
            <a:rPr lang="es-ES"/>
            <a:t>A: It means that you need to know at least basic details about running a business.</a:t>
          </a:r>
          <a:endParaRPr lang="en-US"/>
        </a:p>
      </dgm:t>
    </dgm:pt>
    <dgm:pt modelId="{3BE2487B-EE97-4C92-82B4-AEE4F7A4FED3}" type="parTrans" cxnId="{5FC15828-67CA-4BA8-95EE-FC7915AD6BEA}">
      <dgm:prSet/>
      <dgm:spPr/>
      <dgm:t>
        <a:bodyPr/>
        <a:lstStyle/>
        <a:p>
          <a:endParaRPr lang="en-US"/>
        </a:p>
      </dgm:t>
    </dgm:pt>
    <dgm:pt modelId="{7F231928-92E1-49ED-BAC4-9B17B6DD7C54}" type="sibTrans" cxnId="{5FC15828-67CA-4BA8-95EE-FC7915AD6BEA}">
      <dgm:prSet/>
      <dgm:spPr/>
      <dgm:t>
        <a:bodyPr/>
        <a:lstStyle/>
        <a:p>
          <a:endParaRPr lang="en-US"/>
        </a:p>
      </dgm:t>
    </dgm:pt>
    <dgm:pt modelId="{EA85AE7B-DF5A-2147-A784-E8FAD0651140}" type="pres">
      <dgm:prSet presAssocID="{34144112-321B-42C6-B527-77E2E201DB2B}" presName="vert0" presStyleCnt="0">
        <dgm:presLayoutVars>
          <dgm:dir/>
          <dgm:animOne val="branch"/>
          <dgm:animLvl val="lvl"/>
        </dgm:presLayoutVars>
      </dgm:prSet>
      <dgm:spPr/>
    </dgm:pt>
    <dgm:pt modelId="{E99360F2-C279-9442-8822-4DDF81ACDE33}" type="pres">
      <dgm:prSet presAssocID="{8707EBDC-B2A9-4075-A150-22FB99E78A76}" presName="thickLine" presStyleLbl="alignNode1" presStyleIdx="0" presStyleCnt="3"/>
      <dgm:spPr/>
    </dgm:pt>
    <dgm:pt modelId="{E45DF3E8-9244-BA45-A30B-D5E76496A802}" type="pres">
      <dgm:prSet presAssocID="{8707EBDC-B2A9-4075-A150-22FB99E78A76}" presName="horz1" presStyleCnt="0"/>
      <dgm:spPr/>
    </dgm:pt>
    <dgm:pt modelId="{3D464F16-ACE9-D94E-BB26-0BC5B93FAB54}" type="pres">
      <dgm:prSet presAssocID="{8707EBDC-B2A9-4075-A150-22FB99E78A76}" presName="tx1" presStyleLbl="revTx" presStyleIdx="0" presStyleCnt="3"/>
      <dgm:spPr/>
    </dgm:pt>
    <dgm:pt modelId="{2DE541E9-BB23-2A48-9E7B-BC81B29E0866}" type="pres">
      <dgm:prSet presAssocID="{8707EBDC-B2A9-4075-A150-22FB99E78A76}" presName="vert1" presStyleCnt="0"/>
      <dgm:spPr/>
    </dgm:pt>
    <dgm:pt modelId="{1C1C5D0F-8A94-5B45-BF3C-73E0461F2985}" type="pres">
      <dgm:prSet presAssocID="{C4BA7B09-23B3-4A66-9CAF-CF3D4B93A35C}" presName="thickLine" presStyleLbl="alignNode1" presStyleIdx="1" presStyleCnt="3"/>
      <dgm:spPr/>
    </dgm:pt>
    <dgm:pt modelId="{48F72F51-41CD-8F4E-8B1B-F12D4514BCC2}" type="pres">
      <dgm:prSet presAssocID="{C4BA7B09-23B3-4A66-9CAF-CF3D4B93A35C}" presName="horz1" presStyleCnt="0"/>
      <dgm:spPr/>
    </dgm:pt>
    <dgm:pt modelId="{4B5FA3D8-B43D-064A-9A1A-48FFDB756716}" type="pres">
      <dgm:prSet presAssocID="{C4BA7B09-23B3-4A66-9CAF-CF3D4B93A35C}" presName="tx1" presStyleLbl="revTx" presStyleIdx="1" presStyleCnt="3"/>
      <dgm:spPr/>
    </dgm:pt>
    <dgm:pt modelId="{AE4EA36D-0BF0-8641-AA52-358E7D53FA4C}" type="pres">
      <dgm:prSet presAssocID="{C4BA7B09-23B3-4A66-9CAF-CF3D4B93A35C}" presName="vert1" presStyleCnt="0"/>
      <dgm:spPr/>
    </dgm:pt>
    <dgm:pt modelId="{220CCDA2-5044-094F-BE26-02D8300598BE}" type="pres">
      <dgm:prSet presAssocID="{6935A9B0-4FA2-4B32-8118-63A8BC3F6594}" presName="thickLine" presStyleLbl="alignNode1" presStyleIdx="2" presStyleCnt="3"/>
      <dgm:spPr/>
    </dgm:pt>
    <dgm:pt modelId="{E8FC5352-B680-4044-964B-64FFE07B9DB8}" type="pres">
      <dgm:prSet presAssocID="{6935A9B0-4FA2-4B32-8118-63A8BC3F6594}" presName="horz1" presStyleCnt="0"/>
      <dgm:spPr/>
    </dgm:pt>
    <dgm:pt modelId="{3EC9B9A8-0F50-954F-ABA0-1BA702340590}" type="pres">
      <dgm:prSet presAssocID="{6935A9B0-4FA2-4B32-8118-63A8BC3F6594}" presName="tx1" presStyleLbl="revTx" presStyleIdx="2" presStyleCnt="3"/>
      <dgm:spPr/>
    </dgm:pt>
    <dgm:pt modelId="{585F15BA-D97D-8B45-9B0C-4FE56A7F1FAA}" type="pres">
      <dgm:prSet presAssocID="{6935A9B0-4FA2-4B32-8118-63A8BC3F6594}" presName="vert1" presStyleCnt="0"/>
      <dgm:spPr/>
    </dgm:pt>
  </dgm:ptLst>
  <dgm:cxnLst>
    <dgm:cxn modelId="{E7EC4706-EBB4-49A0-9E14-A05D6EF42EA3}" srcId="{34144112-321B-42C6-B527-77E2E201DB2B}" destId="{C4BA7B09-23B3-4A66-9CAF-CF3D4B93A35C}" srcOrd="1" destOrd="0" parTransId="{4CE0802A-0484-4D49-92E7-B192C6F509F2}" sibTransId="{2403E7C4-CF88-4DB7-AA93-184820590BDA}"/>
    <dgm:cxn modelId="{7787190A-BA8A-2949-BD3F-56E1860CD8BC}" type="presOf" srcId="{34144112-321B-42C6-B527-77E2E201DB2B}" destId="{EA85AE7B-DF5A-2147-A784-E8FAD0651140}" srcOrd="0" destOrd="0" presId="urn:microsoft.com/office/officeart/2008/layout/LinedList"/>
    <dgm:cxn modelId="{BFB9F20B-4F74-EC49-9EF8-2F37397D1E79}" type="presOf" srcId="{C4BA7B09-23B3-4A66-9CAF-CF3D4B93A35C}" destId="{4B5FA3D8-B43D-064A-9A1A-48FFDB756716}" srcOrd="0" destOrd="0" presId="urn:microsoft.com/office/officeart/2008/layout/LinedList"/>
    <dgm:cxn modelId="{5FC15828-67CA-4BA8-95EE-FC7915AD6BEA}" srcId="{34144112-321B-42C6-B527-77E2E201DB2B}" destId="{6935A9B0-4FA2-4B32-8118-63A8BC3F6594}" srcOrd="2" destOrd="0" parTransId="{3BE2487B-EE97-4C92-82B4-AEE4F7A4FED3}" sibTransId="{7F231928-92E1-49ED-BAC4-9B17B6DD7C54}"/>
    <dgm:cxn modelId="{9379872A-8D55-47B4-A19F-16E614829819}" srcId="{34144112-321B-42C6-B527-77E2E201DB2B}" destId="{8707EBDC-B2A9-4075-A150-22FB99E78A76}" srcOrd="0" destOrd="0" parTransId="{5DAC0011-9FB6-4172-B1D0-577C41F765DE}" sibTransId="{56EF3E6E-9C3E-4718-97A7-0D4C87B5AE88}"/>
    <dgm:cxn modelId="{8C540C58-9ACF-594E-AF5C-30EF5938EB79}" type="presOf" srcId="{6935A9B0-4FA2-4B32-8118-63A8BC3F6594}" destId="{3EC9B9A8-0F50-954F-ABA0-1BA702340590}" srcOrd="0" destOrd="0" presId="urn:microsoft.com/office/officeart/2008/layout/LinedList"/>
    <dgm:cxn modelId="{2836FFA0-A458-6240-8057-014ECAD364C8}" type="presOf" srcId="{8707EBDC-B2A9-4075-A150-22FB99E78A76}" destId="{3D464F16-ACE9-D94E-BB26-0BC5B93FAB54}" srcOrd="0" destOrd="0" presId="urn:microsoft.com/office/officeart/2008/layout/LinedList"/>
    <dgm:cxn modelId="{63DAA015-41FB-6044-9FDB-670AA4ABA586}" type="presParOf" srcId="{EA85AE7B-DF5A-2147-A784-E8FAD0651140}" destId="{E99360F2-C279-9442-8822-4DDF81ACDE33}" srcOrd="0" destOrd="0" presId="urn:microsoft.com/office/officeart/2008/layout/LinedList"/>
    <dgm:cxn modelId="{4141090C-028A-4346-8205-DE8B7CC9D46D}" type="presParOf" srcId="{EA85AE7B-DF5A-2147-A784-E8FAD0651140}" destId="{E45DF3E8-9244-BA45-A30B-D5E76496A802}" srcOrd="1" destOrd="0" presId="urn:microsoft.com/office/officeart/2008/layout/LinedList"/>
    <dgm:cxn modelId="{0CAD6180-E917-F945-B0C5-78B48BA9A43C}" type="presParOf" srcId="{E45DF3E8-9244-BA45-A30B-D5E76496A802}" destId="{3D464F16-ACE9-D94E-BB26-0BC5B93FAB54}" srcOrd="0" destOrd="0" presId="urn:microsoft.com/office/officeart/2008/layout/LinedList"/>
    <dgm:cxn modelId="{74A62E24-F055-E648-AA9A-5A53A30B305F}" type="presParOf" srcId="{E45DF3E8-9244-BA45-A30B-D5E76496A802}" destId="{2DE541E9-BB23-2A48-9E7B-BC81B29E0866}" srcOrd="1" destOrd="0" presId="urn:microsoft.com/office/officeart/2008/layout/LinedList"/>
    <dgm:cxn modelId="{01282D53-7807-CB46-A30F-32A024AFE74A}" type="presParOf" srcId="{EA85AE7B-DF5A-2147-A784-E8FAD0651140}" destId="{1C1C5D0F-8A94-5B45-BF3C-73E0461F2985}" srcOrd="2" destOrd="0" presId="urn:microsoft.com/office/officeart/2008/layout/LinedList"/>
    <dgm:cxn modelId="{3D09AD34-365A-9E48-B9D1-1C00F0E03A66}" type="presParOf" srcId="{EA85AE7B-DF5A-2147-A784-E8FAD0651140}" destId="{48F72F51-41CD-8F4E-8B1B-F12D4514BCC2}" srcOrd="3" destOrd="0" presId="urn:microsoft.com/office/officeart/2008/layout/LinedList"/>
    <dgm:cxn modelId="{E79200FC-13E5-CA49-8E9D-2ADFC7B73A15}" type="presParOf" srcId="{48F72F51-41CD-8F4E-8B1B-F12D4514BCC2}" destId="{4B5FA3D8-B43D-064A-9A1A-48FFDB756716}" srcOrd="0" destOrd="0" presId="urn:microsoft.com/office/officeart/2008/layout/LinedList"/>
    <dgm:cxn modelId="{268A3874-6515-A44C-9E52-CEE3550476B7}" type="presParOf" srcId="{48F72F51-41CD-8F4E-8B1B-F12D4514BCC2}" destId="{AE4EA36D-0BF0-8641-AA52-358E7D53FA4C}" srcOrd="1" destOrd="0" presId="urn:microsoft.com/office/officeart/2008/layout/LinedList"/>
    <dgm:cxn modelId="{DCD11289-A6EC-544F-BF39-33E5727EBB8A}" type="presParOf" srcId="{EA85AE7B-DF5A-2147-A784-E8FAD0651140}" destId="{220CCDA2-5044-094F-BE26-02D8300598BE}" srcOrd="4" destOrd="0" presId="urn:microsoft.com/office/officeart/2008/layout/LinedList"/>
    <dgm:cxn modelId="{5D92D914-723B-6F4F-80EE-D40041F311DE}" type="presParOf" srcId="{EA85AE7B-DF5A-2147-A784-E8FAD0651140}" destId="{E8FC5352-B680-4044-964B-64FFE07B9DB8}" srcOrd="5" destOrd="0" presId="urn:microsoft.com/office/officeart/2008/layout/LinedList"/>
    <dgm:cxn modelId="{CEB537C3-668D-6640-87FD-83174F9BBED6}" type="presParOf" srcId="{E8FC5352-B680-4044-964B-64FFE07B9DB8}" destId="{3EC9B9A8-0F50-954F-ABA0-1BA702340590}" srcOrd="0" destOrd="0" presId="urn:microsoft.com/office/officeart/2008/layout/LinedList"/>
    <dgm:cxn modelId="{3F4FD49B-2007-CA42-BCD7-6B27BDE7169C}" type="presParOf" srcId="{E8FC5352-B680-4044-964B-64FFE07B9DB8}" destId="{585F15BA-D97D-8B45-9B0C-4FE56A7F1F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D91C66-2358-4C98-A10D-8ECE1496B9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E2DDF6-3DC5-4B54-9FFC-0CA174DCDC3C}">
      <dgm:prSet/>
      <dgm:spPr/>
      <dgm:t>
        <a:bodyPr/>
        <a:lstStyle/>
        <a:p>
          <a:r>
            <a:rPr lang="es-ES"/>
            <a:t>A: I’m going to finish this task soon.</a:t>
          </a:r>
          <a:endParaRPr lang="en-US"/>
        </a:p>
      </dgm:t>
    </dgm:pt>
    <dgm:pt modelId="{DE5822E7-B903-418F-8D54-2D6B25146E0C}" type="parTrans" cxnId="{C9745CB1-0E77-40F4-91C3-69D784911BB6}">
      <dgm:prSet/>
      <dgm:spPr/>
      <dgm:t>
        <a:bodyPr/>
        <a:lstStyle/>
        <a:p>
          <a:endParaRPr lang="en-US"/>
        </a:p>
      </dgm:t>
    </dgm:pt>
    <dgm:pt modelId="{EE816F0E-56B7-4AB4-ADD2-B44EB6C18DF7}" type="sibTrans" cxnId="{C9745CB1-0E77-40F4-91C3-69D784911BB6}">
      <dgm:prSet/>
      <dgm:spPr/>
      <dgm:t>
        <a:bodyPr/>
        <a:lstStyle/>
        <a:p>
          <a:endParaRPr lang="en-US"/>
        </a:p>
      </dgm:t>
    </dgm:pt>
    <dgm:pt modelId="{6EE62553-FF6A-4821-97BC-F96678E9C02A}">
      <dgm:prSet/>
      <dgm:spPr/>
      <dgm:t>
        <a:bodyPr/>
        <a:lstStyle/>
        <a:p>
          <a:r>
            <a:rPr lang="es-ES" dirty="0"/>
            <a:t>B: </a:t>
          </a:r>
          <a:r>
            <a:rPr lang="es-ES" dirty="0" err="1">
              <a:solidFill>
                <a:srgbClr val="FF0000"/>
              </a:solidFill>
            </a:rPr>
            <a:t>Could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dirty="0" err="1">
              <a:solidFill>
                <a:srgbClr val="FF0000"/>
              </a:solidFill>
            </a:rPr>
            <a:t>you</a:t>
          </a:r>
          <a:r>
            <a:rPr lang="es-ES" dirty="0">
              <a:solidFill>
                <a:srgbClr val="FF0000"/>
              </a:solidFill>
            </a:rPr>
            <a:t> be more </a:t>
          </a:r>
          <a:r>
            <a:rPr lang="es-ES" dirty="0" err="1">
              <a:solidFill>
                <a:srgbClr val="FF0000"/>
              </a:solidFill>
            </a:rPr>
            <a:t>specific</a:t>
          </a:r>
          <a:r>
            <a:rPr lang="es-ES" dirty="0">
              <a:solidFill>
                <a:srgbClr val="FF0000"/>
              </a:solidFill>
            </a:rPr>
            <a:t>? </a:t>
          </a:r>
          <a:r>
            <a:rPr lang="es-ES" dirty="0" err="1"/>
            <a:t>Everyone’s</a:t>
          </a:r>
          <a:r>
            <a:rPr lang="es-ES" dirty="0"/>
            <a:t> </a:t>
          </a:r>
          <a:r>
            <a:rPr lang="es-ES" dirty="0" err="1"/>
            <a:t>waiting</a:t>
          </a:r>
          <a:r>
            <a:rPr lang="es-ES" dirty="0"/>
            <a:t> </a:t>
          </a:r>
          <a:r>
            <a:rPr lang="es-ES" dirty="0" err="1"/>
            <a:t>for</a:t>
          </a:r>
          <a:r>
            <a:rPr lang="es-ES" dirty="0"/>
            <a:t> </a:t>
          </a:r>
          <a:r>
            <a:rPr lang="es-ES" dirty="0" err="1"/>
            <a:t>you</a:t>
          </a:r>
          <a:r>
            <a:rPr lang="es-ES" dirty="0"/>
            <a:t>.</a:t>
          </a:r>
          <a:endParaRPr lang="en-US" dirty="0"/>
        </a:p>
      </dgm:t>
    </dgm:pt>
    <dgm:pt modelId="{9037503B-8815-4B87-B0C6-624A6898AA86}" type="parTrans" cxnId="{7D8D4A2F-83D0-4065-95FE-00E1C3442C0F}">
      <dgm:prSet/>
      <dgm:spPr/>
      <dgm:t>
        <a:bodyPr/>
        <a:lstStyle/>
        <a:p>
          <a:endParaRPr lang="en-US"/>
        </a:p>
      </dgm:t>
    </dgm:pt>
    <dgm:pt modelId="{D4019B7C-321A-4D11-9465-E94E6E2A25C8}" type="sibTrans" cxnId="{7D8D4A2F-83D0-4065-95FE-00E1C3442C0F}">
      <dgm:prSet/>
      <dgm:spPr/>
      <dgm:t>
        <a:bodyPr/>
        <a:lstStyle/>
        <a:p>
          <a:endParaRPr lang="en-US"/>
        </a:p>
      </dgm:t>
    </dgm:pt>
    <dgm:pt modelId="{051374D4-9257-4365-B88F-0AD053EEA4BE}">
      <dgm:prSet/>
      <dgm:spPr/>
      <dgm:t>
        <a:bodyPr/>
        <a:lstStyle/>
        <a:p>
          <a:r>
            <a:rPr lang="es-ES"/>
            <a:t>A: Yeah, I’ll finish by Friday.</a:t>
          </a:r>
          <a:endParaRPr lang="en-US"/>
        </a:p>
      </dgm:t>
    </dgm:pt>
    <dgm:pt modelId="{67583D96-D2CB-4641-8DB0-93AC352A52F9}" type="parTrans" cxnId="{23EA7678-CBFA-4237-B10B-52D82363B242}">
      <dgm:prSet/>
      <dgm:spPr/>
      <dgm:t>
        <a:bodyPr/>
        <a:lstStyle/>
        <a:p>
          <a:endParaRPr lang="en-US"/>
        </a:p>
      </dgm:t>
    </dgm:pt>
    <dgm:pt modelId="{66BB7F25-E69F-492B-A991-6D1826FC3070}" type="sibTrans" cxnId="{23EA7678-CBFA-4237-B10B-52D82363B242}">
      <dgm:prSet/>
      <dgm:spPr/>
      <dgm:t>
        <a:bodyPr/>
        <a:lstStyle/>
        <a:p>
          <a:endParaRPr lang="en-US"/>
        </a:p>
      </dgm:t>
    </dgm:pt>
    <dgm:pt modelId="{833AE031-7995-6947-B490-7A6839FA5448}" type="pres">
      <dgm:prSet presAssocID="{F6D91C66-2358-4C98-A10D-8ECE1496B930}" presName="vert0" presStyleCnt="0">
        <dgm:presLayoutVars>
          <dgm:dir/>
          <dgm:animOne val="branch"/>
          <dgm:animLvl val="lvl"/>
        </dgm:presLayoutVars>
      </dgm:prSet>
      <dgm:spPr/>
    </dgm:pt>
    <dgm:pt modelId="{8938D2C7-B5C6-DC4B-B119-B35806C3516D}" type="pres">
      <dgm:prSet presAssocID="{FEE2DDF6-3DC5-4B54-9FFC-0CA174DCDC3C}" presName="thickLine" presStyleLbl="alignNode1" presStyleIdx="0" presStyleCnt="3"/>
      <dgm:spPr/>
    </dgm:pt>
    <dgm:pt modelId="{E8218E23-7422-6F45-9110-CACC649DB735}" type="pres">
      <dgm:prSet presAssocID="{FEE2DDF6-3DC5-4B54-9FFC-0CA174DCDC3C}" presName="horz1" presStyleCnt="0"/>
      <dgm:spPr/>
    </dgm:pt>
    <dgm:pt modelId="{694DE751-6419-6844-B593-D6BE856FE1C4}" type="pres">
      <dgm:prSet presAssocID="{FEE2DDF6-3DC5-4B54-9FFC-0CA174DCDC3C}" presName="tx1" presStyleLbl="revTx" presStyleIdx="0" presStyleCnt="3"/>
      <dgm:spPr/>
    </dgm:pt>
    <dgm:pt modelId="{34738280-FBDB-F245-8C2B-083EDFB9A919}" type="pres">
      <dgm:prSet presAssocID="{FEE2DDF6-3DC5-4B54-9FFC-0CA174DCDC3C}" presName="vert1" presStyleCnt="0"/>
      <dgm:spPr/>
    </dgm:pt>
    <dgm:pt modelId="{C824167C-BD6D-F842-A240-DFFDA5501E0B}" type="pres">
      <dgm:prSet presAssocID="{6EE62553-FF6A-4821-97BC-F96678E9C02A}" presName="thickLine" presStyleLbl="alignNode1" presStyleIdx="1" presStyleCnt="3"/>
      <dgm:spPr/>
    </dgm:pt>
    <dgm:pt modelId="{7935940C-FEEF-244F-80C0-AD2C7C24B3DE}" type="pres">
      <dgm:prSet presAssocID="{6EE62553-FF6A-4821-97BC-F96678E9C02A}" presName="horz1" presStyleCnt="0"/>
      <dgm:spPr/>
    </dgm:pt>
    <dgm:pt modelId="{DA9817E4-1D16-CF4F-8552-D0172D9635CC}" type="pres">
      <dgm:prSet presAssocID="{6EE62553-FF6A-4821-97BC-F96678E9C02A}" presName="tx1" presStyleLbl="revTx" presStyleIdx="1" presStyleCnt="3"/>
      <dgm:spPr/>
    </dgm:pt>
    <dgm:pt modelId="{94C28F7E-B939-E04D-84B5-1C9E6014C2A7}" type="pres">
      <dgm:prSet presAssocID="{6EE62553-FF6A-4821-97BC-F96678E9C02A}" presName="vert1" presStyleCnt="0"/>
      <dgm:spPr/>
    </dgm:pt>
    <dgm:pt modelId="{A11A38FD-5529-7F4C-9122-758226501E56}" type="pres">
      <dgm:prSet presAssocID="{051374D4-9257-4365-B88F-0AD053EEA4BE}" presName="thickLine" presStyleLbl="alignNode1" presStyleIdx="2" presStyleCnt="3"/>
      <dgm:spPr/>
    </dgm:pt>
    <dgm:pt modelId="{4D7DEFB9-D988-784D-AB01-9196A6107ADB}" type="pres">
      <dgm:prSet presAssocID="{051374D4-9257-4365-B88F-0AD053EEA4BE}" presName="horz1" presStyleCnt="0"/>
      <dgm:spPr/>
    </dgm:pt>
    <dgm:pt modelId="{1E5DBB93-8E41-2A40-89E5-87CBFD44EDD7}" type="pres">
      <dgm:prSet presAssocID="{051374D4-9257-4365-B88F-0AD053EEA4BE}" presName="tx1" presStyleLbl="revTx" presStyleIdx="2" presStyleCnt="3"/>
      <dgm:spPr/>
    </dgm:pt>
    <dgm:pt modelId="{B51EB605-FE8D-D14E-AB39-ADD3A11C953D}" type="pres">
      <dgm:prSet presAssocID="{051374D4-9257-4365-B88F-0AD053EEA4BE}" presName="vert1" presStyleCnt="0"/>
      <dgm:spPr/>
    </dgm:pt>
  </dgm:ptLst>
  <dgm:cxnLst>
    <dgm:cxn modelId="{FA8E2200-4D0C-9A45-9D4E-F4AAE8693631}" type="presOf" srcId="{6EE62553-FF6A-4821-97BC-F96678E9C02A}" destId="{DA9817E4-1D16-CF4F-8552-D0172D9635CC}" srcOrd="0" destOrd="0" presId="urn:microsoft.com/office/officeart/2008/layout/LinedList"/>
    <dgm:cxn modelId="{7D8D4A2F-83D0-4065-95FE-00E1C3442C0F}" srcId="{F6D91C66-2358-4C98-A10D-8ECE1496B930}" destId="{6EE62553-FF6A-4821-97BC-F96678E9C02A}" srcOrd="1" destOrd="0" parTransId="{9037503B-8815-4B87-B0C6-624A6898AA86}" sibTransId="{D4019B7C-321A-4D11-9465-E94E6E2A25C8}"/>
    <dgm:cxn modelId="{8366BE3F-B37D-2C4C-BC0D-2ECFD094BD22}" type="presOf" srcId="{F6D91C66-2358-4C98-A10D-8ECE1496B930}" destId="{833AE031-7995-6947-B490-7A6839FA5448}" srcOrd="0" destOrd="0" presId="urn:microsoft.com/office/officeart/2008/layout/LinedList"/>
    <dgm:cxn modelId="{23EA7678-CBFA-4237-B10B-52D82363B242}" srcId="{F6D91C66-2358-4C98-A10D-8ECE1496B930}" destId="{051374D4-9257-4365-B88F-0AD053EEA4BE}" srcOrd="2" destOrd="0" parTransId="{67583D96-D2CB-4641-8DB0-93AC352A52F9}" sibTransId="{66BB7F25-E69F-492B-A991-6D1826FC3070}"/>
    <dgm:cxn modelId="{AADC4286-F3E6-2749-B452-EE4A79DD0D40}" type="presOf" srcId="{051374D4-9257-4365-B88F-0AD053EEA4BE}" destId="{1E5DBB93-8E41-2A40-89E5-87CBFD44EDD7}" srcOrd="0" destOrd="0" presId="urn:microsoft.com/office/officeart/2008/layout/LinedList"/>
    <dgm:cxn modelId="{C9745CB1-0E77-40F4-91C3-69D784911BB6}" srcId="{F6D91C66-2358-4C98-A10D-8ECE1496B930}" destId="{FEE2DDF6-3DC5-4B54-9FFC-0CA174DCDC3C}" srcOrd="0" destOrd="0" parTransId="{DE5822E7-B903-418F-8D54-2D6B25146E0C}" sibTransId="{EE816F0E-56B7-4AB4-ADD2-B44EB6C18DF7}"/>
    <dgm:cxn modelId="{FF5BB9D6-BF5F-3F4C-9E40-46E3C43C884A}" type="presOf" srcId="{FEE2DDF6-3DC5-4B54-9FFC-0CA174DCDC3C}" destId="{694DE751-6419-6844-B593-D6BE856FE1C4}" srcOrd="0" destOrd="0" presId="urn:microsoft.com/office/officeart/2008/layout/LinedList"/>
    <dgm:cxn modelId="{512672FA-DB6B-F24B-9506-5FCBF86299E5}" type="presParOf" srcId="{833AE031-7995-6947-B490-7A6839FA5448}" destId="{8938D2C7-B5C6-DC4B-B119-B35806C3516D}" srcOrd="0" destOrd="0" presId="urn:microsoft.com/office/officeart/2008/layout/LinedList"/>
    <dgm:cxn modelId="{B9994484-AF90-FC4C-B9BD-06BD3A0E7696}" type="presParOf" srcId="{833AE031-7995-6947-B490-7A6839FA5448}" destId="{E8218E23-7422-6F45-9110-CACC649DB735}" srcOrd="1" destOrd="0" presId="urn:microsoft.com/office/officeart/2008/layout/LinedList"/>
    <dgm:cxn modelId="{C6A2F844-231B-1041-8052-B403B88E4457}" type="presParOf" srcId="{E8218E23-7422-6F45-9110-CACC649DB735}" destId="{694DE751-6419-6844-B593-D6BE856FE1C4}" srcOrd="0" destOrd="0" presId="urn:microsoft.com/office/officeart/2008/layout/LinedList"/>
    <dgm:cxn modelId="{412A0521-5798-6241-B1CC-6B877ECD54ED}" type="presParOf" srcId="{E8218E23-7422-6F45-9110-CACC649DB735}" destId="{34738280-FBDB-F245-8C2B-083EDFB9A919}" srcOrd="1" destOrd="0" presId="urn:microsoft.com/office/officeart/2008/layout/LinedList"/>
    <dgm:cxn modelId="{E159972A-DDC1-C34E-8BF8-4E5DE879DD1E}" type="presParOf" srcId="{833AE031-7995-6947-B490-7A6839FA5448}" destId="{C824167C-BD6D-F842-A240-DFFDA5501E0B}" srcOrd="2" destOrd="0" presId="urn:microsoft.com/office/officeart/2008/layout/LinedList"/>
    <dgm:cxn modelId="{9C826846-C741-C349-ABB9-2179AA642779}" type="presParOf" srcId="{833AE031-7995-6947-B490-7A6839FA5448}" destId="{7935940C-FEEF-244F-80C0-AD2C7C24B3DE}" srcOrd="3" destOrd="0" presId="urn:microsoft.com/office/officeart/2008/layout/LinedList"/>
    <dgm:cxn modelId="{5090AAF3-CCBA-444A-A351-80B9C1F1164B}" type="presParOf" srcId="{7935940C-FEEF-244F-80C0-AD2C7C24B3DE}" destId="{DA9817E4-1D16-CF4F-8552-D0172D9635CC}" srcOrd="0" destOrd="0" presId="urn:microsoft.com/office/officeart/2008/layout/LinedList"/>
    <dgm:cxn modelId="{CAAE9AD4-90FB-2845-8393-151E5651B193}" type="presParOf" srcId="{7935940C-FEEF-244F-80C0-AD2C7C24B3DE}" destId="{94C28F7E-B939-E04D-84B5-1C9E6014C2A7}" srcOrd="1" destOrd="0" presId="urn:microsoft.com/office/officeart/2008/layout/LinedList"/>
    <dgm:cxn modelId="{096C9265-29C9-DC4F-9DE9-6A0F302E1D02}" type="presParOf" srcId="{833AE031-7995-6947-B490-7A6839FA5448}" destId="{A11A38FD-5529-7F4C-9122-758226501E56}" srcOrd="4" destOrd="0" presId="urn:microsoft.com/office/officeart/2008/layout/LinedList"/>
    <dgm:cxn modelId="{64AACD9C-18F5-7C4D-89A8-39AEFE45E019}" type="presParOf" srcId="{833AE031-7995-6947-B490-7A6839FA5448}" destId="{4D7DEFB9-D988-784D-AB01-9196A6107ADB}" srcOrd="5" destOrd="0" presId="urn:microsoft.com/office/officeart/2008/layout/LinedList"/>
    <dgm:cxn modelId="{3B7AB0FB-0714-8741-B554-119F1B639AD9}" type="presParOf" srcId="{4D7DEFB9-D988-784D-AB01-9196A6107ADB}" destId="{1E5DBB93-8E41-2A40-89E5-87CBFD44EDD7}" srcOrd="0" destOrd="0" presId="urn:microsoft.com/office/officeart/2008/layout/LinedList"/>
    <dgm:cxn modelId="{86007287-839B-1542-8535-979D4F7B7908}" type="presParOf" srcId="{4D7DEFB9-D988-784D-AB01-9196A6107ADB}" destId="{B51EB605-FE8D-D14E-AB39-ADD3A11C95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CE6FA4-BECA-484E-8E12-6578D9540652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A3DB910-E04B-4086-85A6-3EB70F9CDF5D}">
      <dgm:prSet/>
      <dgm:spPr/>
      <dgm:t>
        <a:bodyPr/>
        <a:lstStyle/>
        <a:p>
          <a:r>
            <a:rPr lang="es-ES"/>
            <a:t>A: He wasn’t really honest with us. </a:t>
          </a:r>
          <a:endParaRPr lang="en-US"/>
        </a:p>
      </dgm:t>
    </dgm:pt>
    <dgm:pt modelId="{A347E25D-8843-4E9E-9159-BA374158E256}" type="parTrans" cxnId="{82A867CB-00BB-4A22-8531-9B4BE610276C}">
      <dgm:prSet/>
      <dgm:spPr/>
      <dgm:t>
        <a:bodyPr/>
        <a:lstStyle/>
        <a:p>
          <a:endParaRPr lang="en-US"/>
        </a:p>
      </dgm:t>
    </dgm:pt>
    <dgm:pt modelId="{36EA52B9-AF55-43A8-B561-6ABB663644A3}" type="sibTrans" cxnId="{82A867CB-00BB-4A22-8531-9B4BE610276C}">
      <dgm:prSet/>
      <dgm:spPr/>
      <dgm:t>
        <a:bodyPr/>
        <a:lstStyle/>
        <a:p>
          <a:endParaRPr lang="en-US"/>
        </a:p>
      </dgm:t>
    </dgm:pt>
    <dgm:pt modelId="{7976D481-FF2A-45EA-80D9-A8B677D6828B}">
      <dgm:prSet/>
      <dgm:spPr/>
      <dgm:t>
        <a:bodyPr/>
        <a:lstStyle/>
        <a:p>
          <a:r>
            <a:rPr lang="es-ES" dirty="0"/>
            <a:t>B: </a:t>
          </a:r>
          <a:r>
            <a:rPr lang="es-ES" dirty="0" err="1">
              <a:solidFill>
                <a:srgbClr val="FF0000"/>
              </a:solidFill>
            </a:rPr>
            <a:t>Just</a:t>
          </a:r>
          <a:r>
            <a:rPr lang="es-ES" dirty="0">
              <a:solidFill>
                <a:srgbClr val="FF0000"/>
              </a:solidFill>
            </a:rPr>
            <a:t> to be </a:t>
          </a:r>
          <a:r>
            <a:rPr lang="es-ES" dirty="0" err="1">
              <a:solidFill>
                <a:srgbClr val="FF0000"/>
              </a:solidFill>
            </a:rPr>
            <a:t>clear</a:t>
          </a:r>
          <a:r>
            <a:rPr lang="es-ES" dirty="0"/>
            <a:t>, </a:t>
          </a:r>
          <a:r>
            <a:rPr lang="es-ES" dirty="0" err="1"/>
            <a:t>you’re</a:t>
          </a:r>
          <a:r>
            <a:rPr lang="es-ES" dirty="0"/>
            <a:t> </a:t>
          </a:r>
          <a:r>
            <a:rPr lang="es-ES" dirty="0" err="1"/>
            <a:t>suggesting</a:t>
          </a:r>
          <a:r>
            <a:rPr lang="es-ES" dirty="0"/>
            <a:t> </a:t>
          </a:r>
          <a:r>
            <a:rPr lang="es-ES" dirty="0" err="1"/>
            <a:t>that</a:t>
          </a:r>
          <a:r>
            <a:rPr lang="es-ES" dirty="0"/>
            <a:t> he </a:t>
          </a:r>
          <a:r>
            <a:rPr lang="es-ES" dirty="0" err="1"/>
            <a:t>was</a:t>
          </a:r>
          <a:r>
            <a:rPr lang="es-ES" dirty="0"/>
            <a:t> a liar.</a:t>
          </a:r>
          <a:endParaRPr lang="en-US" dirty="0"/>
        </a:p>
      </dgm:t>
    </dgm:pt>
    <dgm:pt modelId="{B488F48F-0FEC-4D06-B14D-1F4D0E0DB211}" type="parTrans" cxnId="{3888EAB2-10E5-4D58-8F85-67C0874BE600}">
      <dgm:prSet/>
      <dgm:spPr/>
      <dgm:t>
        <a:bodyPr/>
        <a:lstStyle/>
        <a:p>
          <a:endParaRPr lang="en-US"/>
        </a:p>
      </dgm:t>
    </dgm:pt>
    <dgm:pt modelId="{F44258DC-63C5-4666-A6EA-D24544B30E28}" type="sibTrans" cxnId="{3888EAB2-10E5-4D58-8F85-67C0874BE600}">
      <dgm:prSet/>
      <dgm:spPr/>
      <dgm:t>
        <a:bodyPr/>
        <a:lstStyle/>
        <a:p>
          <a:endParaRPr lang="en-US"/>
        </a:p>
      </dgm:t>
    </dgm:pt>
    <dgm:pt modelId="{C6BBFF73-2841-4432-861B-6846B1991231}">
      <dgm:prSet/>
      <dgm:spPr/>
      <dgm:t>
        <a:bodyPr/>
        <a:lstStyle/>
        <a:p>
          <a:r>
            <a:rPr lang="es-ES"/>
            <a:t>A: Yes, he was a liar.</a:t>
          </a:r>
          <a:endParaRPr lang="en-US"/>
        </a:p>
      </dgm:t>
    </dgm:pt>
    <dgm:pt modelId="{E64080FD-BEC1-4528-9707-0CDAB78CFFA3}" type="parTrans" cxnId="{D3A70CF0-21B9-42A8-BC35-6A0ECBD4203D}">
      <dgm:prSet/>
      <dgm:spPr/>
      <dgm:t>
        <a:bodyPr/>
        <a:lstStyle/>
        <a:p>
          <a:endParaRPr lang="en-US"/>
        </a:p>
      </dgm:t>
    </dgm:pt>
    <dgm:pt modelId="{7138F434-D086-45B1-867E-6995A921C556}" type="sibTrans" cxnId="{D3A70CF0-21B9-42A8-BC35-6A0ECBD4203D}">
      <dgm:prSet/>
      <dgm:spPr/>
      <dgm:t>
        <a:bodyPr/>
        <a:lstStyle/>
        <a:p>
          <a:endParaRPr lang="en-US"/>
        </a:p>
      </dgm:t>
    </dgm:pt>
    <dgm:pt modelId="{6B083C19-9437-9A4C-86F3-F5CED3697D98}" type="pres">
      <dgm:prSet presAssocID="{E2CE6FA4-BECA-484E-8E12-6578D9540652}" presName="vert0" presStyleCnt="0">
        <dgm:presLayoutVars>
          <dgm:dir/>
          <dgm:animOne val="branch"/>
          <dgm:animLvl val="lvl"/>
        </dgm:presLayoutVars>
      </dgm:prSet>
      <dgm:spPr/>
    </dgm:pt>
    <dgm:pt modelId="{2CBB9E9D-5B1D-F345-8845-A7F48E9D6543}" type="pres">
      <dgm:prSet presAssocID="{2A3DB910-E04B-4086-85A6-3EB70F9CDF5D}" presName="thickLine" presStyleLbl="alignNode1" presStyleIdx="0" presStyleCnt="3"/>
      <dgm:spPr/>
    </dgm:pt>
    <dgm:pt modelId="{4DAD8C97-C0A1-A14C-A4EB-7CBC2680ED6F}" type="pres">
      <dgm:prSet presAssocID="{2A3DB910-E04B-4086-85A6-3EB70F9CDF5D}" presName="horz1" presStyleCnt="0"/>
      <dgm:spPr/>
    </dgm:pt>
    <dgm:pt modelId="{9D758CBA-71EB-FA41-B315-8EEAD3393AFD}" type="pres">
      <dgm:prSet presAssocID="{2A3DB910-E04B-4086-85A6-3EB70F9CDF5D}" presName="tx1" presStyleLbl="revTx" presStyleIdx="0" presStyleCnt="3"/>
      <dgm:spPr/>
    </dgm:pt>
    <dgm:pt modelId="{2C00B3BD-8FA6-694F-8820-2B713AFE4CA1}" type="pres">
      <dgm:prSet presAssocID="{2A3DB910-E04B-4086-85A6-3EB70F9CDF5D}" presName="vert1" presStyleCnt="0"/>
      <dgm:spPr/>
    </dgm:pt>
    <dgm:pt modelId="{B66D6EE4-CD13-A04B-A1D6-33DD0C9134D1}" type="pres">
      <dgm:prSet presAssocID="{7976D481-FF2A-45EA-80D9-A8B677D6828B}" presName="thickLine" presStyleLbl="alignNode1" presStyleIdx="1" presStyleCnt="3"/>
      <dgm:spPr/>
    </dgm:pt>
    <dgm:pt modelId="{1FF3E7ED-D770-1946-A4DD-54CC601E52F2}" type="pres">
      <dgm:prSet presAssocID="{7976D481-FF2A-45EA-80D9-A8B677D6828B}" presName="horz1" presStyleCnt="0"/>
      <dgm:spPr/>
    </dgm:pt>
    <dgm:pt modelId="{177C1244-1399-9945-BB26-CB3E9981C9DD}" type="pres">
      <dgm:prSet presAssocID="{7976D481-FF2A-45EA-80D9-A8B677D6828B}" presName="tx1" presStyleLbl="revTx" presStyleIdx="1" presStyleCnt="3"/>
      <dgm:spPr/>
    </dgm:pt>
    <dgm:pt modelId="{EFA6CD4C-F3F4-6442-8732-8292D1F496A4}" type="pres">
      <dgm:prSet presAssocID="{7976D481-FF2A-45EA-80D9-A8B677D6828B}" presName="vert1" presStyleCnt="0"/>
      <dgm:spPr/>
    </dgm:pt>
    <dgm:pt modelId="{35BF4651-F624-DC4E-AD56-29DE3043AE49}" type="pres">
      <dgm:prSet presAssocID="{C6BBFF73-2841-4432-861B-6846B1991231}" presName="thickLine" presStyleLbl="alignNode1" presStyleIdx="2" presStyleCnt="3"/>
      <dgm:spPr/>
    </dgm:pt>
    <dgm:pt modelId="{71B317E0-27C7-9D44-95E4-4B5397A6993E}" type="pres">
      <dgm:prSet presAssocID="{C6BBFF73-2841-4432-861B-6846B1991231}" presName="horz1" presStyleCnt="0"/>
      <dgm:spPr/>
    </dgm:pt>
    <dgm:pt modelId="{ECF790B4-E166-0547-BB01-D16BB8208289}" type="pres">
      <dgm:prSet presAssocID="{C6BBFF73-2841-4432-861B-6846B1991231}" presName="tx1" presStyleLbl="revTx" presStyleIdx="2" presStyleCnt="3"/>
      <dgm:spPr/>
    </dgm:pt>
    <dgm:pt modelId="{6402046B-B903-7144-8DD1-EA2189C726E0}" type="pres">
      <dgm:prSet presAssocID="{C6BBFF73-2841-4432-861B-6846B1991231}" presName="vert1" presStyleCnt="0"/>
      <dgm:spPr/>
    </dgm:pt>
  </dgm:ptLst>
  <dgm:cxnLst>
    <dgm:cxn modelId="{4B16FA17-9BA3-5946-95E9-272C635E250F}" type="presOf" srcId="{E2CE6FA4-BECA-484E-8E12-6578D9540652}" destId="{6B083C19-9437-9A4C-86F3-F5CED3697D98}" srcOrd="0" destOrd="0" presId="urn:microsoft.com/office/officeart/2008/layout/LinedList"/>
    <dgm:cxn modelId="{B7434548-D936-B844-9531-5C5C98CBFBDD}" type="presOf" srcId="{2A3DB910-E04B-4086-85A6-3EB70F9CDF5D}" destId="{9D758CBA-71EB-FA41-B315-8EEAD3393AFD}" srcOrd="0" destOrd="0" presId="urn:microsoft.com/office/officeart/2008/layout/LinedList"/>
    <dgm:cxn modelId="{FB008176-7D8E-0942-809C-B50C99957A4C}" type="presOf" srcId="{7976D481-FF2A-45EA-80D9-A8B677D6828B}" destId="{177C1244-1399-9945-BB26-CB3E9981C9DD}" srcOrd="0" destOrd="0" presId="urn:microsoft.com/office/officeart/2008/layout/LinedList"/>
    <dgm:cxn modelId="{9B733F8E-4AAE-2946-92FB-8FB71B3A7D26}" type="presOf" srcId="{C6BBFF73-2841-4432-861B-6846B1991231}" destId="{ECF790B4-E166-0547-BB01-D16BB8208289}" srcOrd="0" destOrd="0" presId="urn:microsoft.com/office/officeart/2008/layout/LinedList"/>
    <dgm:cxn modelId="{3888EAB2-10E5-4D58-8F85-67C0874BE600}" srcId="{E2CE6FA4-BECA-484E-8E12-6578D9540652}" destId="{7976D481-FF2A-45EA-80D9-A8B677D6828B}" srcOrd="1" destOrd="0" parTransId="{B488F48F-0FEC-4D06-B14D-1F4D0E0DB211}" sibTransId="{F44258DC-63C5-4666-A6EA-D24544B30E28}"/>
    <dgm:cxn modelId="{82A867CB-00BB-4A22-8531-9B4BE610276C}" srcId="{E2CE6FA4-BECA-484E-8E12-6578D9540652}" destId="{2A3DB910-E04B-4086-85A6-3EB70F9CDF5D}" srcOrd="0" destOrd="0" parTransId="{A347E25D-8843-4E9E-9159-BA374158E256}" sibTransId="{36EA52B9-AF55-43A8-B561-6ABB663644A3}"/>
    <dgm:cxn modelId="{D3A70CF0-21B9-42A8-BC35-6A0ECBD4203D}" srcId="{E2CE6FA4-BECA-484E-8E12-6578D9540652}" destId="{C6BBFF73-2841-4432-861B-6846B1991231}" srcOrd="2" destOrd="0" parTransId="{E64080FD-BEC1-4528-9707-0CDAB78CFFA3}" sibTransId="{7138F434-D086-45B1-867E-6995A921C556}"/>
    <dgm:cxn modelId="{EC042DD8-BCC3-9C48-912D-01E9F42EDB12}" type="presParOf" srcId="{6B083C19-9437-9A4C-86F3-F5CED3697D98}" destId="{2CBB9E9D-5B1D-F345-8845-A7F48E9D6543}" srcOrd="0" destOrd="0" presId="urn:microsoft.com/office/officeart/2008/layout/LinedList"/>
    <dgm:cxn modelId="{525C2AC3-2A75-5D4A-87E2-706BCDBC5320}" type="presParOf" srcId="{6B083C19-9437-9A4C-86F3-F5CED3697D98}" destId="{4DAD8C97-C0A1-A14C-A4EB-7CBC2680ED6F}" srcOrd="1" destOrd="0" presId="urn:microsoft.com/office/officeart/2008/layout/LinedList"/>
    <dgm:cxn modelId="{C7FD9726-4E73-E841-80FF-21569C53CE5B}" type="presParOf" srcId="{4DAD8C97-C0A1-A14C-A4EB-7CBC2680ED6F}" destId="{9D758CBA-71EB-FA41-B315-8EEAD3393AFD}" srcOrd="0" destOrd="0" presId="urn:microsoft.com/office/officeart/2008/layout/LinedList"/>
    <dgm:cxn modelId="{9A809F49-5341-3B41-A9AE-08995F67454E}" type="presParOf" srcId="{4DAD8C97-C0A1-A14C-A4EB-7CBC2680ED6F}" destId="{2C00B3BD-8FA6-694F-8820-2B713AFE4CA1}" srcOrd="1" destOrd="0" presId="urn:microsoft.com/office/officeart/2008/layout/LinedList"/>
    <dgm:cxn modelId="{7470149F-31FC-3F46-AB75-10FC10B3ACDF}" type="presParOf" srcId="{6B083C19-9437-9A4C-86F3-F5CED3697D98}" destId="{B66D6EE4-CD13-A04B-A1D6-33DD0C9134D1}" srcOrd="2" destOrd="0" presId="urn:microsoft.com/office/officeart/2008/layout/LinedList"/>
    <dgm:cxn modelId="{EFDC8FEE-7D10-3749-B498-370B95929508}" type="presParOf" srcId="{6B083C19-9437-9A4C-86F3-F5CED3697D98}" destId="{1FF3E7ED-D770-1946-A4DD-54CC601E52F2}" srcOrd="3" destOrd="0" presId="urn:microsoft.com/office/officeart/2008/layout/LinedList"/>
    <dgm:cxn modelId="{CAD2B760-D679-B143-AB2B-347F9D8889B7}" type="presParOf" srcId="{1FF3E7ED-D770-1946-A4DD-54CC601E52F2}" destId="{177C1244-1399-9945-BB26-CB3E9981C9DD}" srcOrd="0" destOrd="0" presId="urn:microsoft.com/office/officeart/2008/layout/LinedList"/>
    <dgm:cxn modelId="{2F570CA3-C65D-1645-93B2-AAE463C4F862}" type="presParOf" srcId="{1FF3E7ED-D770-1946-A4DD-54CC601E52F2}" destId="{EFA6CD4C-F3F4-6442-8732-8292D1F496A4}" srcOrd="1" destOrd="0" presId="urn:microsoft.com/office/officeart/2008/layout/LinedList"/>
    <dgm:cxn modelId="{736DBA19-5ED2-CC41-93C0-A59210DAE787}" type="presParOf" srcId="{6B083C19-9437-9A4C-86F3-F5CED3697D98}" destId="{35BF4651-F624-DC4E-AD56-29DE3043AE49}" srcOrd="4" destOrd="0" presId="urn:microsoft.com/office/officeart/2008/layout/LinedList"/>
    <dgm:cxn modelId="{2982CDB8-3DAE-8349-944D-3C671C7D0011}" type="presParOf" srcId="{6B083C19-9437-9A4C-86F3-F5CED3697D98}" destId="{71B317E0-27C7-9D44-95E4-4B5397A6993E}" srcOrd="5" destOrd="0" presId="urn:microsoft.com/office/officeart/2008/layout/LinedList"/>
    <dgm:cxn modelId="{A879168C-0E15-2848-95D6-DBE470894B62}" type="presParOf" srcId="{71B317E0-27C7-9D44-95E4-4B5397A6993E}" destId="{ECF790B4-E166-0547-BB01-D16BB8208289}" srcOrd="0" destOrd="0" presId="urn:microsoft.com/office/officeart/2008/layout/LinedList"/>
    <dgm:cxn modelId="{59EA8909-0147-BE4F-A5EA-346290B63DB9}" type="presParOf" srcId="{71B317E0-27C7-9D44-95E4-4B5397A6993E}" destId="{6402046B-B903-7144-8DD1-EA2189C726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AFAA1A-7CF0-4F70-8CBD-B251603929C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5B3170-17B2-4C8E-8BA0-201E07C17D9F}">
      <dgm:prSet/>
      <dgm:spPr/>
      <dgm:t>
        <a:bodyPr/>
        <a:lstStyle/>
        <a:p>
          <a:r>
            <a:rPr lang="es-ES"/>
            <a:t>A: Your name, please. </a:t>
          </a:r>
          <a:endParaRPr lang="en-US"/>
        </a:p>
      </dgm:t>
    </dgm:pt>
    <dgm:pt modelId="{B964A977-C75F-461B-A390-28DE15A4A2FC}" type="parTrans" cxnId="{762EC9C1-C1CA-452C-B4CF-9124BEEC913B}">
      <dgm:prSet/>
      <dgm:spPr/>
      <dgm:t>
        <a:bodyPr/>
        <a:lstStyle/>
        <a:p>
          <a:endParaRPr lang="en-US"/>
        </a:p>
      </dgm:t>
    </dgm:pt>
    <dgm:pt modelId="{552EECDB-63A3-420F-A82F-9D2E86E2C3BA}" type="sibTrans" cxnId="{762EC9C1-C1CA-452C-B4CF-9124BEEC913B}">
      <dgm:prSet/>
      <dgm:spPr/>
      <dgm:t>
        <a:bodyPr/>
        <a:lstStyle/>
        <a:p>
          <a:endParaRPr lang="en-US"/>
        </a:p>
      </dgm:t>
    </dgm:pt>
    <dgm:pt modelId="{5EF45063-6959-4463-B69F-43007B494B4B}">
      <dgm:prSet/>
      <dgm:spPr/>
      <dgm:t>
        <a:bodyPr/>
        <a:lstStyle/>
        <a:p>
          <a:r>
            <a:rPr lang="es-ES" dirty="0"/>
            <a:t>B: </a:t>
          </a:r>
          <a:r>
            <a:rPr lang="es-ES" dirty="0" err="1"/>
            <a:t>JaneKowalski</a:t>
          </a:r>
          <a:r>
            <a:rPr lang="es-ES" dirty="0"/>
            <a:t>. K–O –W –A –L –S –K –I.</a:t>
          </a:r>
          <a:endParaRPr lang="en-US" dirty="0"/>
        </a:p>
      </dgm:t>
    </dgm:pt>
    <dgm:pt modelId="{BF7E40CD-FBE1-41F9-9B83-8D8190F75D7B}" type="parTrans" cxnId="{5974138D-8734-43A2-95E4-E17C8CD55B59}">
      <dgm:prSet/>
      <dgm:spPr/>
      <dgm:t>
        <a:bodyPr/>
        <a:lstStyle/>
        <a:p>
          <a:endParaRPr lang="en-US"/>
        </a:p>
      </dgm:t>
    </dgm:pt>
    <dgm:pt modelId="{49DC5BF5-51B5-4461-AA04-886A6F659755}" type="sibTrans" cxnId="{5974138D-8734-43A2-95E4-E17C8CD55B59}">
      <dgm:prSet/>
      <dgm:spPr/>
      <dgm:t>
        <a:bodyPr/>
        <a:lstStyle/>
        <a:p>
          <a:endParaRPr lang="en-US"/>
        </a:p>
      </dgm:t>
    </dgm:pt>
    <dgm:pt modelId="{45FD9CBE-9C1E-41E9-84A0-879B685DFF21}">
      <dgm:prSet/>
      <dgm:spPr/>
      <dgm:t>
        <a:bodyPr/>
        <a:lstStyle/>
        <a:p>
          <a:r>
            <a:rPr lang="es-ES" dirty="0"/>
            <a:t>A: </a:t>
          </a:r>
          <a:r>
            <a:rPr lang="es-ES" dirty="0" err="1"/>
            <a:t>Sorr</a:t>
          </a:r>
          <a:r>
            <a:rPr lang="es-ES" dirty="0" err="1">
              <a:solidFill>
                <a:schemeClr val="tx1"/>
              </a:solidFill>
            </a:rPr>
            <a:t>y</a:t>
          </a:r>
          <a:r>
            <a:rPr lang="es-ES" dirty="0">
              <a:solidFill>
                <a:schemeClr val="tx1"/>
              </a:solidFill>
            </a:rPr>
            <a:t>, </a:t>
          </a:r>
          <a:r>
            <a:rPr lang="es-ES" dirty="0">
              <a:solidFill>
                <a:srgbClr val="FF0000"/>
              </a:solidFill>
            </a:rPr>
            <a:t>I </a:t>
          </a:r>
          <a:r>
            <a:rPr lang="es-ES" dirty="0" err="1">
              <a:solidFill>
                <a:srgbClr val="FF0000"/>
              </a:solidFill>
            </a:rPr>
            <a:t>didn’t</a:t>
          </a:r>
          <a:r>
            <a:rPr lang="es-ES" dirty="0">
              <a:solidFill>
                <a:srgbClr val="FF0000"/>
              </a:solidFill>
            </a:rPr>
            <a:t> catch </a:t>
          </a:r>
          <a:r>
            <a:rPr lang="es-ES" dirty="0" err="1">
              <a:solidFill>
                <a:srgbClr val="FF0000"/>
              </a:solidFill>
            </a:rPr>
            <a:t>that</a:t>
          </a:r>
          <a:r>
            <a:rPr lang="es-ES" dirty="0">
              <a:solidFill>
                <a:srgbClr val="FF0000"/>
              </a:solidFill>
            </a:rPr>
            <a:t>. </a:t>
          </a:r>
          <a:r>
            <a:rPr lang="es-ES" dirty="0" err="1"/>
            <a:t>Would</a:t>
          </a:r>
          <a:r>
            <a:rPr lang="es-ES" dirty="0"/>
            <a:t> </a:t>
          </a:r>
          <a:r>
            <a:rPr lang="es-ES" dirty="0" err="1"/>
            <a:t>you</a:t>
          </a:r>
          <a:r>
            <a:rPr lang="es-ES" dirty="0"/>
            <a:t> </a:t>
          </a:r>
          <a:r>
            <a:rPr lang="es-ES" dirty="0" err="1"/>
            <a:t>mind</a:t>
          </a:r>
          <a:r>
            <a:rPr lang="es-ES" dirty="0"/>
            <a:t> </a:t>
          </a:r>
          <a:r>
            <a:rPr lang="es-ES" dirty="0" err="1"/>
            <a:t>speaking</a:t>
          </a:r>
          <a:r>
            <a:rPr lang="es-ES" dirty="0"/>
            <a:t> more </a:t>
          </a:r>
          <a:r>
            <a:rPr lang="es-ES" dirty="0" err="1"/>
            <a:t>slowly</a:t>
          </a:r>
          <a:r>
            <a:rPr lang="es-ES" dirty="0"/>
            <a:t>?</a:t>
          </a:r>
          <a:endParaRPr lang="en-US" dirty="0"/>
        </a:p>
      </dgm:t>
    </dgm:pt>
    <dgm:pt modelId="{16E3BB0C-B604-4D9B-8EB9-1A8871D6A853}" type="parTrans" cxnId="{29940B02-51D3-48A2-96CA-A665759DD453}">
      <dgm:prSet/>
      <dgm:spPr/>
      <dgm:t>
        <a:bodyPr/>
        <a:lstStyle/>
        <a:p>
          <a:endParaRPr lang="en-US"/>
        </a:p>
      </dgm:t>
    </dgm:pt>
    <dgm:pt modelId="{E3EEEC29-4D98-4F67-BFCE-AD3CC6ECFAEB}" type="sibTrans" cxnId="{29940B02-51D3-48A2-96CA-A665759DD453}">
      <dgm:prSet/>
      <dgm:spPr/>
      <dgm:t>
        <a:bodyPr/>
        <a:lstStyle/>
        <a:p>
          <a:endParaRPr lang="en-US"/>
        </a:p>
      </dgm:t>
    </dgm:pt>
    <dgm:pt modelId="{A7106F7F-B251-5947-B508-6506F8849F63}" type="pres">
      <dgm:prSet presAssocID="{2DAFAA1A-7CF0-4F70-8CBD-B251603929CC}" presName="vert0" presStyleCnt="0">
        <dgm:presLayoutVars>
          <dgm:dir/>
          <dgm:animOne val="branch"/>
          <dgm:animLvl val="lvl"/>
        </dgm:presLayoutVars>
      </dgm:prSet>
      <dgm:spPr/>
    </dgm:pt>
    <dgm:pt modelId="{29FA405B-6BC6-1046-AC74-F83DC2619DE9}" type="pres">
      <dgm:prSet presAssocID="{105B3170-17B2-4C8E-8BA0-201E07C17D9F}" presName="thickLine" presStyleLbl="alignNode1" presStyleIdx="0" presStyleCnt="3"/>
      <dgm:spPr/>
    </dgm:pt>
    <dgm:pt modelId="{0D84309A-EDEF-504B-9C0B-E847CE6FEF88}" type="pres">
      <dgm:prSet presAssocID="{105B3170-17B2-4C8E-8BA0-201E07C17D9F}" presName="horz1" presStyleCnt="0"/>
      <dgm:spPr/>
    </dgm:pt>
    <dgm:pt modelId="{B37368F5-F6D6-1B41-8011-9471601C605A}" type="pres">
      <dgm:prSet presAssocID="{105B3170-17B2-4C8E-8BA0-201E07C17D9F}" presName="tx1" presStyleLbl="revTx" presStyleIdx="0" presStyleCnt="3"/>
      <dgm:spPr/>
    </dgm:pt>
    <dgm:pt modelId="{3B92F5AA-27D5-B44D-A335-85DA18B2773A}" type="pres">
      <dgm:prSet presAssocID="{105B3170-17B2-4C8E-8BA0-201E07C17D9F}" presName="vert1" presStyleCnt="0"/>
      <dgm:spPr/>
    </dgm:pt>
    <dgm:pt modelId="{A49D2DAB-EB57-8447-8295-7C5EBC0EA90A}" type="pres">
      <dgm:prSet presAssocID="{5EF45063-6959-4463-B69F-43007B494B4B}" presName="thickLine" presStyleLbl="alignNode1" presStyleIdx="1" presStyleCnt="3"/>
      <dgm:spPr/>
    </dgm:pt>
    <dgm:pt modelId="{509642D6-4B46-614F-A7A1-04D8297B17E5}" type="pres">
      <dgm:prSet presAssocID="{5EF45063-6959-4463-B69F-43007B494B4B}" presName="horz1" presStyleCnt="0"/>
      <dgm:spPr/>
    </dgm:pt>
    <dgm:pt modelId="{9506D4B5-4AB0-3240-B762-0116AB2E57B5}" type="pres">
      <dgm:prSet presAssocID="{5EF45063-6959-4463-B69F-43007B494B4B}" presName="tx1" presStyleLbl="revTx" presStyleIdx="1" presStyleCnt="3"/>
      <dgm:spPr/>
    </dgm:pt>
    <dgm:pt modelId="{DB3C2502-54DB-DC42-B5D7-BD8AE710451B}" type="pres">
      <dgm:prSet presAssocID="{5EF45063-6959-4463-B69F-43007B494B4B}" presName="vert1" presStyleCnt="0"/>
      <dgm:spPr/>
    </dgm:pt>
    <dgm:pt modelId="{BB985D52-0068-0646-91DF-2C3D8D5F26B6}" type="pres">
      <dgm:prSet presAssocID="{45FD9CBE-9C1E-41E9-84A0-879B685DFF21}" presName="thickLine" presStyleLbl="alignNode1" presStyleIdx="2" presStyleCnt="3"/>
      <dgm:spPr/>
    </dgm:pt>
    <dgm:pt modelId="{3001F6CD-F39B-6F44-BA55-8855A5746A6B}" type="pres">
      <dgm:prSet presAssocID="{45FD9CBE-9C1E-41E9-84A0-879B685DFF21}" presName="horz1" presStyleCnt="0"/>
      <dgm:spPr/>
    </dgm:pt>
    <dgm:pt modelId="{905341DC-9446-4E4C-B486-E949EB7E2347}" type="pres">
      <dgm:prSet presAssocID="{45FD9CBE-9C1E-41E9-84A0-879B685DFF21}" presName="tx1" presStyleLbl="revTx" presStyleIdx="2" presStyleCnt="3"/>
      <dgm:spPr/>
    </dgm:pt>
    <dgm:pt modelId="{8309509F-DB7E-274A-B6DF-6F4A800EB5EC}" type="pres">
      <dgm:prSet presAssocID="{45FD9CBE-9C1E-41E9-84A0-879B685DFF21}" presName="vert1" presStyleCnt="0"/>
      <dgm:spPr/>
    </dgm:pt>
  </dgm:ptLst>
  <dgm:cxnLst>
    <dgm:cxn modelId="{29940B02-51D3-48A2-96CA-A665759DD453}" srcId="{2DAFAA1A-7CF0-4F70-8CBD-B251603929CC}" destId="{45FD9CBE-9C1E-41E9-84A0-879B685DFF21}" srcOrd="2" destOrd="0" parTransId="{16E3BB0C-B604-4D9B-8EB9-1A8871D6A853}" sibTransId="{E3EEEC29-4D98-4F67-BFCE-AD3CC6ECFAEB}"/>
    <dgm:cxn modelId="{2F53845C-7372-F245-BC96-3BD46C70ACC6}" type="presOf" srcId="{105B3170-17B2-4C8E-8BA0-201E07C17D9F}" destId="{B37368F5-F6D6-1B41-8011-9471601C605A}" srcOrd="0" destOrd="0" presId="urn:microsoft.com/office/officeart/2008/layout/LinedList"/>
    <dgm:cxn modelId="{C6A2777D-224F-8445-B89A-DDCFB19B6670}" type="presOf" srcId="{5EF45063-6959-4463-B69F-43007B494B4B}" destId="{9506D4B5-4AB0-3240-B762-0116AB2E57B5}" srcOrd="0" destOrd="0" presId="urn:microsoft.com/office/officeart/2008/layout/LinedList"/>
    <dgm:cxn modelId="{5974138D-8734-43A2-95E4-E17C8CD55B59}" srcId="{2DAFAA1A-7CF0-4F70-8CBD-B251603929CC}" destId="{5EF45063-6959-4463-B69F-43007B494B4B}" srcOrd="1" destOrd="0" parTransId="{BF7E40CD-FBE1-41F9-9B83-8D8190F75D7B}" sibTransId="{49DC5BF5-51B5-4461-AA04-886A6F659755}"/>
    <dgm:cxn modelId="{FE1B3B90-B5B9-044D-977F-072E677EE592}" type="presOf" srcId="{2DAFAA1A-7CF0-4F70-8CBD-B251603929CC}" destId="{A7106F7F-B251-5947-B508-6506F8849F63}" srcOrd="0" destOrd="0" presId="urn:microsoft.com/office/officeart/2008/layout/LinedList"/>
    <dgm:cxn modelId="{762EC9C1-C1CA-452C-B4CF-9124BEEC913B}" srcId="{2DAFAA1A-7CF0-4F70-8CBD-B251603929CC}" destId="{105B3170-17B2-4C8E-8BA0-201E07C17D9F}" srcOrd="0" destOrd="0" parTransId="{B964A977-C75F-461B-A390-28DE15A4A2FC}" sibTransId="{552EECDB-63A3-420F-A82F-9D2E86E2C3BA}"/>
    <dgm:cxn modelId="{27FE38C4-14AC-1F48-8C83-F45068DF67BC}" type="presOf" srcId="{45FD9CBE-9C1E-41E9-84A0-879B685DFF21}" destId="{905341DC-9446-4E4C-B486-E949EB7E2347}" srcOrd="0" destOrd="0" presId="urn:microsoft.com/office/officeart/2008/layout/LinedList"/>
    <dgm:cxn modelId="{27D1E7A7-A800-9E4F-A568-6D4A2F2D92F8}" type="presParOf" srcId="{A7106F7F-B251-5947-B508-6506F8849F63}" destId="{29FA405B-6BC6-1046-AC74-F83DC2619DE9}" srcOrd="0" destOrd="0" presId="urn:microsoft.com/office/officeart/2008/layout/LinedList"/>
    <dgm:cxn modelId="{F16E2EC0-8E1C-4B44-9AFA-696C80578EFD}" type="presParOf" srcId="{A7106F7F-B251-5947-B508-6506F8849F63}" destId="{0D84309A-EDEF-504B-9C0B-E847CE6FEF88}" srcOrd="1" destOrd="0" presId="urn:microsoft.com/office/officeart/2008/layout/LinedList"/>
    <dgm:cxn modelId="{C2B8FA7E-36B8-9847-930D-6C1F2047B72C}" type="presParOf" srcId="{0D84309A-EDEF-504B-9C0B-E847CE6FEF88}" destId="{B37368F5-F6D6-1B41-8011-9471601C605A}" srcOrd="0" destOrd="0" presId="urn:microsoft.com/office/officeart/2008/layout/LinedList"/>
    <dgm:cxn modelId="{5D3FD163-D0E8-C74E-9E6E-834B326F23F6}" type="presParOf" srcId="{0D84309A-EDEF-504B-9C0B-E847CE6FEF88}" destId="{3B92F5AA-27D5-B44D-A335-85DA18B2773A}" srcOrd="1" destOrd="0" presId="urn:microsoft.com/office/officeart/2008/layout/LinedList"/>
    <dgm:cxn modelId="{EABC26A4-7112-6B4C-A54A-1DD404EDCD5E}" type="presParOf" srcId="{A7106F7F-B251-5947-B508-6506F8849F63}" destId="{A49D2DAB-EB57-8447-8295-7C5EBC0EA90A}" srcOrd="2" destOrd="0" presId="urn:microsoft.com/office/officeart/2008/layout/LinedList"/>
    <dgm:cxn modelId="{4E263CC3-8E49-A348-A14E-87BB6479E87E}" type="presParOf" srcId="{A7106F7F-B251-5947-B508-6506F8849F63}" destId="{509642D6-4B46-614F-A7A1-04D8297B17E5}" srcOrd="3" destOrd="0" presId="urn:microsoft.com/office/officeart/2008/layout/LinedList"/>
    <dgm:cxn modelId="{E8D2C514-3F38-D848-836B-3DFF8F8D01A2}" type="presParOf" srcId="{509642D6-4B46-614F-A7A1-04D8297B17E5}" destId="{9506D4B5-4AB0-3240-B762-0116AB2E57B5}" srcOrd="0" destOrd="0" presId="urn:microsoft.com/office/officeart/2008/layout/LinedList"/>
    <dgm:cxn modelId="{80ED43FE-CDD5-7641-9CC6-60FD3F2E7CB5}" type="presParOf" srcId="{509642D6-4B46-614F-A7A1-04D8297B17E5}" destId="{DB3C2502-54DB-DC42-B5D7-BD8AE710451B}" srcOrd="1" destOrd="0" presId="urn:microsoft.com/office/officeart/2008/layout/LinedList"/>
    <dgm:cxn modelId="{D67BF5A0-B56D-0747-A7D1-B095DBAED575}" type="presParOf" srcId="{A7106F7F-B251-5947-B508-6506F8849F63}" destId="{BB985D52-0068-0646-91DF-2C3D8D5F26B6}" srcOrd="4" destOrd="0" presId="urn:microsoft.com/office/officeart/2008/layout/LinedList"/>
    <dgm:cxn modelId="{99098FCD-EA3E-9F44-AE07-85D832156041}" type="presParOf" srcId="{A7106F7F-B251-5947-B508-6506F8849F63}" destId="{3001F6CD-F39B-6F44-BA55-8855A5746A6B}" srcOrd="5" destOrd="0" presId="urn:microsoft.com/office/officeart/2008/layout/LinedList"/>
    <dgm:cxn modelId="{7B968A55-9E39-4D41-A45C-9F7C78749FFA}" type="presParOf" srcId="{3001F6CD-F39B-6F44-BA55-8855A5746A6B}" destId="{905341DC-9446-4E4C-B486-E949EB7E2347}" srcOrd="0" destOrd="0" presId="urn:microsoft.com/office/officeart/2008/layout/LinedList"/>
    <dgm:cxn modelId="{95F82911-1650-C64B-8E38-892DC81667A6}" type="presParOf" srcId="{3001F6CD-F39B-6F44-BA55-8855A5746A6B}" destId="{8309509F-DB7E-274A-B6DF-6F4A800EB5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3843EF-5D50-4DA3-B97A-C7231172778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D8F1ED-703C-4E6D-911F-12F0437A90A4}">
      <dgm:prSet/>
      <dgm:spPr/>
      <dgm:t>
        <a:bodyPr/>
        <a:lstStyle/>
        <a:p>
          <a:r>
            <a:rPr lang="es-ES"/>
            <a:t>to </a:t>
          </a:r>
          <a:r>
            <a:rPr lang="es-ES" err="1"/>
            <a:t>get</a:t>
          </a:r>
          <a:r>
            <a:rPr lang="es-ES"/>
            <a:t> </a:t>
          </a:r>
          <a:r>
            <a:rPr lang="es-ES" err="1"/>
            <a:t>away</a:t>
          </a:r>
          <a:r>
            <a:rPr lang="es-ES"/>
            <a:t> </a:t>
          </a:r>
          <a:r>
            <a:rPr lang="es-ES" err="1"/>
            <a:t>from</a:t>
          </a:r>
          <a:r>
            <a:rPr lang="es-ES"/>
            <a:t> it </a:t>
          </a:r>
          <a:r>
            <a:rPr lang="es-ES" err="1"/>
            <a:t>all</a:t>
          </a:r>
          <a:endParaRPr lang="en-US"/>
        </a:p>
      </dgm:t>
    </dgm:pt>
    <dgm:pt modelId="{F4607192-D6A6-4B0E-81F6-3E354DD4E69D}" type="parTrans" cxnId="{D077CA0B-D05D-4C57-A451-F867281CABC4}">
      <dgm:prSet/>
      <dgm:spPr/>
      <dgm:t>
        <a:bodyPr/>
        <a:lstStyle/>
        <a:p>
          <a:endParaRPr lang="en-US"/>
        </a:p>
      </dgm:t>
    </dgm:pt>
    <dgm:pt modelId="{52A562FC-AF8C-4FEC-A223-8649C02A9214}" type="sibTrans" cxnId="{D077CA0B-D05D-4C57-A451-F867281CABC4}">
      <dgm:prSet/>
      <dgm:spPr/>
      <dgm:t>
        <a:bodyPr/>
        <a:lstStyle/>
        <a:p>
          <a:endParaRPr lang="en-US"/>
        </a:p>
      </dgm:t>
    </dgm:pt>
    <dgm:pt modelId="{561F701C-6465-40F0-BFF2-1003FFA5253A}">
      <dgm:prSet/>
      <dgm:spPr/>
      <dgm:t>
        <a:bodyPr/>
        <a:lstStyle/>
        <a:p>
          <a:r>
            <a:rPr lang="es-ES"/>
            <a:t>the holiday of a lifetime</a:t>
          </a:r>
          <a:endParaRPr lang="en-US"/>
        </a:p>
      </dgm:t>
    </dgm:pt>
    <dgm:pt modelId="{621C03DE-C313-4331-B3B0-517BD79BFF73}" type="parTrans" cxnId="{526E70D3-1964-4279-91D0-A47F1A291C18}">
      <dgm:prSet/>
      <dgm:spPr/>
      <dgm:t>
        <a:bodyPr/>
        <a:lstStyle/>
        <a:p>
          <a:endParaRPr lang="en-US"/>
        </a:p>
      </dgm:t>
    </dgm:pt>
    <dgm:pt modelId="{FF320005-5D49-4997-BFE3-C76FCF4B5F05}" type="sibTrans" cxnId="{526E70D3-1964-4279-91D0-A47F1A291C18}">
      <dgm:prSet/>
      <dgm:spPr/>
      <dgm:t>
        <a:bodyPr/>
        <a:lstStyle/>
        <a:p>
          <a:endParaRPr lang="en-US"/>
        </a:p>
      </dgm:t>
    </dgm:pt>
    <dgm:pt modelId="{2C6B95C4-639A-42D4-AD27-4972E1435942}">
      <dgm:prSet/>
      <dgm:spPr/>
      <dgm:t>
        <a:bodyPr/>
        <a:lstStyle/>
        <a:p>
          <a:r>
            <a:rPr lang="es-ES"/>
            <a:t>off the beaten track</a:t>
          </a:r>
          <a:endParaRPr lang="en-US"/>
        </a:p>
      </dgm:t>
    </dgm:pt>
    <dgm:pt modelId="{F406C6AA-6FD9-4D38-8BD6-AAC2DB50A654}" type="parTrans" cxnId="{5E6F3976-79CB-4BC0-9C34-17450C589F6E}">
      <dgm:prSet/>
      <dgm:spPr/>
      <dgm:t>
        <a:bodyPr/>
        <a:lstStyle/>
        <a:p>
          <a:endParaRPr lang="en-US"/>
        </a:p>
      </dgm:t>
    </dgm:pt>
    <dgm:pt modelId="{50CD9CAD-78B7-49E4-9901-C539B3E86125}" type="sibTrans" cxnId="{5E6F3976-79CB-4BC0-9C34-17450C589F6E}">
      <dgm:prSet/>
      <dgm:spPr/>
      <dgm:t>
        <a:bodyPr/>
        <a:lstStyle/>
        <a:p>
          <a:endParaRPr lang="en-US"/>
        </a:p>
      </dgm:t>
    </dgm:pt>
    <dgm:pt modelId="{B078F325-69D5-41FE-910C-A9795641BEF7}">
      <dgm:prSet/>
      <dgm:spPr/>
      <dgm:t>
        <a:bodyPr/>
        <a:lstStyle/>
        <a:p>
          <a:r>
            <a:rPr lang="es-ES"/>
            <a:t>to go sightseeing</a:t>
          </a:r>
          <a:endParaRPr lang="en-US"/>
        </a:p>
      </dgm:t>
    </dgm:pt>
    <dgm:pt modelId="{4A559D57-9B38-404B-B9C9-C2444E82596F}" type="parTrans" cxnId="{2789FA34-B101-480A-902D-4ED845BD471D}">
      <dgm:prSet/>
      <dgm:spPr/>
      <dgm:t>
        <a:bodyPr/>
        <a:lstStyle/>
        <a:p>
          <a:endParaRPr lang="en-US"/>
        </a:p>
      </dgm:t>
    </dgm:pt>
    <dgm:pt modelId="{B3F236F2-A46F-4A0E-A4BB-D5E5C016DDF3}" type="sibTrans" cxnId="{2789FA34-B101-480A-902D-4ED845BD471D}">
      <dgm:prSet/>
      <dgm:spPr/>
      <dgm:t>
        <a:bodyPr/>
        <a:lstStyle/>
        <a:p>
          <a:endParaRPr lang="en-US"/>
        </a:p>
      </dgm:t>
    </dgm:pt>
    <dgm:pt modelId="{4AA7249C-BCBF-443C-BB18-BC8607E5F771}">
      <dgm:prSet/>
      <dgm:spPr/>
      <dgm:t>
        <a:bodyPr/>
        <a:lstStyle/>
        <a:p>
          <a:r>
            <a:rPr lang="en-GB"/>
            <a:t>guided tours</a:t>
          </a:r>
          <a:endParaRPr lang="en-US"/>
        </a:p>
      </dgm:t>
    </dgm:pt>
    <dgm:pt modelId="{00DD8BD7-68EB-4605-830C-72642B0783F0}" type="parTrans" cxnId="{86EAE552-868F-4508-B787-1BCD915A71BE}">
      <dgm:prSet/>
      <dgm:spPr/>
      <dgm:t>
        <a:bodyPr/>
        <a:lstStyle/>
        <a:p>
          <a:endParaRPr lang="en-US"/>
        </a:p>
      </dgm:t>
    </dgm:pt>
    <dgm:pt modelId="{42174738-AFD8-4721-BFE5-1DBEA59CEF08}" type="sibTrans" cxnId="{86EAE552-868F-4508-B787-1BCD915A71BE}">
      <dgm:prSet/>
      <dgm:spPr/>
      <dgm:t>
        <a:bodyPr/>
        <a:lstStyle/>
        <a:p>
          <a:endParaRPr lang="en-US"/>
        </a:p>
      </dgm:t>
    </dgm:pt>
    <dgm:pt modelId="{78632937-2D0D-44C7-8471-5C1311DE57DF}">
      <dgm:prSet/>
      <dgm:spPr/>
      <dgm:t>
        <a:bodyPr/>
        <a:lstStyle/>
        <a:p>
          <a:r>
            <a:rPr lang="es-ES"/>
            <a:t>holiday resorts</a:t>
          </a:r>
          <a:endParaRPr lang="en-US"/>
        </a:p>
      </dgm:t>
    </dgm:pt>
    <dgm:pt modelId="{3D336030-6E0C-4DB2-BAEC-93C923285D38}" type="parTrans" cxnId="{DF09802B-2D4F-405A-AD9C-1899604705E0}">
      <dgm:prSet/>
      <dgm:spPr/>
      <dgm:t>
        <a:bodyPr/>
        <a:lstStyle/>
        <a:p>
          <a:endParaRPr lang="en-US"/>
        </a:p>
      </dgm:t>
    </dgm:pt>
    <dgm:pt modelId="{9F84449B-CF44-4D84-9846-808BF0997FED}" type="sibTrans" cxnId="{DF09802B-2D4F-405A-AD9C-1899604705E0}">
      <dgm:prSet/>
      <dgm:spPr/>
      <dgm:t>
        <a:bodyPr/>
        <a:lstStyle/>
        <a:p>
          <a:endParaRPr lang="en-US"/>
        </a:p>
      </dgm:t>
    </dgm:pt>
    <dgm:pt modelId="{BD7FF843-D108-4D86-9BB4-72F2F41595E4}">
      <dgm:prSet/>
      <dgm:spPr/>
      <dgm:t>
        <a:bodyPr/>
        <a:lstStyle/>
        <a:p>
          <a:r>
            <a:rPr lang="es-ES" err="1"/>
            <a:t>package</a:t>
          </a:r>
          <a:r>
            <a:rPr lang="es-ES"/>
            <a:t> </a:t>
          </a:r>
          <a:r>
            <a:rPr lang="es-ES" err="1"/>
            <a:t>holiday</a:t>
          </a:r>
          <a:r>
            <a:rPr lang="es-ES"/>
            <a:t>/ </a:t>
          </a:r>
        </a:p>
        <a:p>
          <a:r>
            <a:rPr lang="es-ES" err="1"/>
            <a:t>all</a:t>
          </a:r>
          <a:r>
            <a:rPr lang="es-ES"/>
            <a:t>-in </a:t>
          </a:r>
          <a:r>
            <a:rPr lang="es-ES" err="1"/>
            <a:t>package</a:t>
          </a:r>
          <a:endParaRPr lang="en-US"/>
        </a:p>
      </dgm:t>
    </dgm:pt>
    <dgm:pt modelId="{1B417641-4DC7-4C1B-BAE8-80092DB42D0D}" type="parTrans" cxnId="{94082C44-EA6E-436E-AB27-373D3B8E7D12}">
      <dgm:prSet/>
      <dgm:spPr/>
      <dgm:t>
        <a:bodyPr/>
        <a:lstStyle/>
        <a:p>
          <a:endParaRPr lang="en-US"/>
        </a:p>
      </dgm:t>
    </dgm:pt>
    <dgm:pt modelId="{ED342DA5-C664-4635-A449-328CFD6CE52C}" type="sibTrans" cxnId="{94082C44-EA6E-436E-AB27-373D3B8E7D12}">
      <dgm:prSet/>
      <dgm:spPr/>
      <dgm:t>
        <a:bodyPr/>
        <a:lstStyle/>
        <a:p>
          <a:endParaRPr lang="en-US"/>
        </a:p>
      </dgm:t>
    </dgm:pt>
    <dgm:pt modelId="{8D26B337-F68E-44B3-A3D2-6FDEEC41129F}">
      <dgm:prSet/>
      <dgm:spPr/>
      <dgm:t>
        <a:bodyPr/>
        <a:lstStyle/>
        <a:p>
          <a:r>
            <a:rPr lang="es-ES"/>
            <a:t>long weekend </a:t>
          </a:r>
          <a:endParaRPr lang="en-US"/>
        </a:p>
      </dgm:t>
    </dgm:pt>
    <dgm:pt modelId="{D3635E07-93B3-4C4C-849F-F7E6CB9A3B60}" type="parTrans" cxnId="{C844255F-5271-40D8-B021-3414C85AD726}">
      <dgm:prSet/>
      <dgm:spPr/>
      <dgm:t>
        <a:bodyPr/>
        <a:lstStyle/>
        <a:p>
          <a:endParaRPr lang="en-US"/>
        </a:p>
      </dgm:t>
    </dgm:pt>
    <dgm:pt modelId="{E7FC1B74-0AEB-4FEE-816C-185AC21E45CD}" type="sibTrans" cxnId="{C844255F-5271-40D8-B021-3414C85AD726}">
      <dgm:prSet/>
      <dgm:spPr/>
      <dgm:t>
        <a:bodyPr/>
        <a:lstStyle/>
        <a:p>
          <a:endParaRPr lang="en-US"/>
        </a:p>
      </dgm:t>
    </dgm:pt>
    <dgm:pt modelId="{5F92DEC8-D51D-446C-AAFB-5E38F22FE866}">
      <dgm:prSet/>
      <dgm:spPr/>
      <dgm:t>
        <a:bodyPr/>
        <a:lstStyle/>
        <a:p>
          <a:r>
            <a:rPr lang="es-ES"/>
            <a:t>holiday destination</a:t>
          </a:r>
          <a:endParaRPr lang="en-US"/>
        </a:p>
      </dgm:t>
    </dgm:pt>
    <dgm:pt modelId="{CDAF5B29-9EC8-40FB-AB28-90D734208060}" type="parTrans" cxnId="{E76AD99A-B151-4B78-9FE8-8011C70E159E}">
      <dgm:prSet/>
      <dgm:spPr/>
      <dgm:t>
        <a:bodyPr/>
        <a:lstStyle/>
        <a:p>
          <a:endParaRPr lang="en-US"/>
        </a:p>
      </dgm:t>
    </dgm:pt>
    <dgm:pt modelId="{020D94C5-E86D-4025-AE74-D7D76C502445}" type="sibTrans" cxnId="{E76AD99A-B151-4B78-9FE8-8011C70E159E}">
      <dgm:prSet/>
      <dgm:spPr/>
      <dgm:t>
        <a:bodyPr/>
        <a:lstStyle/>
        <a:p>
          <a:endParaRPr lang="en-US"/>
        </a:p>
      </dgm:t>
    </dgm:pt>
    <dgm:pt modelId="{F3356D0C-1B3B-41E1-BF50-DE105F8FD5CE}">
      <dgm:prSet/>
      <dgm:spPr/>
      <dgm:t>
        <a:bodyPr/>
        <a:lstStyle/>
        <a:p>
          <a:r>
            <a:rPr lang="es-ES"/>
            <a:t>youth hostel</a:t>
          </a:r>
          <a:endParaRPr lang="en-US"/>
        </a:p>
      </dgm:t>
    </dgm:pt>
    <dgm:pt modelId="{183B1D78-54E7-43B2-8C9B-C2154C8AFE59}" type="parTrans" cxnId="{523A4D01-2097-4F96-AE6F-09D9F57D298C}">
      <dgm:prSet/>
      <dgm:spPr/>
      <dgm:t>
        <a:bodyPr/>
        <a:lstStyle/>
        <a:p>
          <a:endParaRPr lang="en-US"/>
        </a:p>
      </dgm:t>
    </dgm:pt>
    <dgm:pt modelId="{B8302D41-2E2A-4B10-A356-2D26FEA7EBCF}" type="sibTrans" cxnId="{523A4D01-2097-4F96-AE6F-09D9F57D298C}">
      <dgm:prSet/>
      <dgm:spPr/>
      <dgm:t>
        <a:bodyPr/>
        <a:lstStyle/>
        <a:p>
          <a:endParaRPr lang="en-US"/>
        </a:p>
      </dgm:t>
    </dgm:pt>
    <dgm:pt modelId="{8D3FB87C-ACD5-4A1F-B49C-186A4241313B}">
      <dgm:prSet/>
      <dgm:spPr/>
      <dgm:t>
        <a:bodyPr/>
        <a:lstStyle/>
        <a:p>
          <a:r>
            <a:rPr lang="es-ES"/>
            <a:t>to go out of season</a:t>
          </a:r>
          <a:endParaRPr lang="en-US"/>
        </a:p>
      </dgm:t>
    </dgm:pt>
    <dgm:pt modelId="{C2D81BE8-EC57-4F12-AD14-1239DC7AED22}" type="parTrans" cxnId="{E0258BB1-F510-4A69-9880-B0E87D73F28D}">
      <dgm:prSet/>
      <dgm:spPr/>
      <dgm:t>
        <a:bodyPr/>
        <a:lstStyle/>
        <a:p>
          <a:endParaRPr lang="en-US"/>
        </a:p>
      </dgm:t>
    </dgm:pt>
    <dgm:pt modelId="{3BA4BD14-296E-46FA-9923-3D93A7EB4926}" type="sibTrans" cxnId="{E0258BB1-F510-4A69-9880-B0E87D73F28D}">
      <dgm:prSet/>
      <dgm:spPr/>
      <dgm:t>
        <a:bodyPr/>
        <a:lstStyle/>
        <a:p>
          <a:endParaRPr lang="en-US"/>
        </a:p>
      </dgm:t>
    </dgm:pt>
    <dgm:pt modelId="{9BA54A11-D30E-4637-84A8-AE2D22DDB787}">
      <dgm:prSet/>
      <dgm:spPr/>
      <dgm:t>
        <a:bodyPr/>
        <a:lstStyle/>
        <a:p>
          <a:r>
            <a:rPr lang="es-ES"/>
            <a:t>charter-flights</a:t>
          </a:r>
          <a:endParaRPr lang="en-US"/>
        </a:p>
      </dgm:t>
    </dgm:pt>
    <dgm:pt modelId="{E699EE4B-D27F-4DAE-A765-08BF6D9D4273}" type="parTrans" cxnId="{83B268A1-DBF8-4E55-8086-CD570CBD87E7}">
      <dgm:prSet/>
      <dgm:spPr/>
      <dgm:t>
        <a:bodyPr/>
        <a:lstStyle/>
        <a:p>
          <a:endParaRPr lang="en-US"/>
        </a:p>
      </dgm:t>
    </dgm:pt>
    <dgm:pt modelId="{1D7A87ED-0689-4B42-8A7E-C3193F333F44}" type="sibTrans" cxnId="{83B268A1-DBF8-4E55-8086-CD570CBD87E7}">
      <dgm:prSet/>
      <dgm:spPr/>
      <dgm:t>
        <a:bodyPr/>
        <a:lstStyle/>
        <a:p>
          <a:endParaRPr lang="en-US"/>
        </a:p>
      </dgm:t>
    </dgm:pt>
    <dgm:pt modelId="{695CE0FA-478B-4A5C-A8FB-C0BA34B4C0FF}">
      <dgm:prSet/>
      <dgm:spPr/>
      <dgm:t>
        <a:bodyPr/>
        <a:lstStyle/>
        <a:p>
          <a:r>
            <a:rPr lang="es-ES"/>
            <a:t>tourist trap</a:t>
          </a:r>
          <a:endParaRPr lang="en-US"/>
        </a:p>
      </dgm:t>
    </dgm:pt>
    <dgm:pt modelId="{C5A52ABD-229D-4F5C-B806-1E4167CC9477}" type="parTrans" cxnId="{DCF5E019-408B-4BAE-B925-8252BA23E261}">
      <dgm:prSet/>
      <dgm:spPr/>
      <dgm:t>
        <a:bodyPr/>
        <a:lstStyle/>
        <a:p>
          <a:endParaRPr lang="en-US"/>
        </a:p>
      </dgm:t>
    </dgm:pt>
    <dgm:pt modelId="{E2B36F82-641A-4CF0-8FEA-EF869414F3C1}" type="sibTrans" cxnId="{DCF5E019-408B-4BAE-B925-8252BA23E261}">
      <dgm:prSet/>
      <dgm:spPr/>
      <dgm:t>
        <a:bodyPr/>
        <a:lstStyle/>
        <a:p>
          <a:endParaRPr lang="en-US"/>
        </a:p>
      </dgm:t>
    </dgm:pt>
    <dgm:pt modelId="{28EB50CE-A345-41CA-B617-152EBFC4D5DD}">
      <dgm:prSet/>
      <dgm:spPr/>
      <dgm:t>
        <a:bodyPr/>
        <a:lstStyle/>
        <a:p>
          <a:r>
            <a:rPr lang="es-ES"/>
            <a:t>self-catering</a:t>
          </a:r>
          <a:endParaRPr lang="en-US"/>
        </a:p>
      </dgm:t>
    </dgm:pt>
    <dgm:pt modelId="{EE549068-14E7-4D7B-907D-5ABBA53BF674}" type="parTrans" cxnId="{22A7AE74-54D1-42EE-A909-669EE5E72E47}">
      <dgm:prSet/>
      <dgm:spPr/>
      <dgm:t>
        <a:bodyPr/>
        <a:lstStyle/>
        <a:p>
          <a:endParaRPr lang="en-US"/>
        </a:p>
      </dgm:t>
    </dgm:pt>
    <dgm:pt modelId="{0F81A314-783C-40A7-8588-BF6525F03958}" type="sibTrans" cxnId="{22A7AE74-54D1-42EE-A909-669EE5E72E47}">
      <dgm:prSet/>
      <dgm:spPr/>
      <dgm:t>
        <a:bodyPr/>
        <a:lstStyle/>
        <a:p>
          <a:endParaRPr lang="en-US"/>
        </a:p>
      </dgm:t>
    </dgm:pt>
    <dgm:pt modelId="{9E2E22CD-1B1B-1F40-A2B4-3226AFDB3E8D}" type="pres">
      <dgm:prSet presAssocID="{4A3843EF-5D50-4DA3-B97A-C7231172778F}" presName="diagram" presStyleCnt="0">
        <dgm:presLayoutVars>
          <dgm:dir/>
          <dgm:resizeHandles val="exact"/>
        </dgm:presLayoutVars>
      </dgm:prSet>
      <dgm:spPr/>
    </dgm:pt>
    <dgm:pt modelId="{3ABEA5C6-19ED-F34F-A8E2-5EC58B632344}" type="pres">
      <dgm:prSet presAssocID="{44D8F1ED-703C-4E6D-911F-12F0437A90A4}" presName="node" presStyleLbl="node1" presStyleIdx="0" presStyleCnt="14">
        <dgm:presLayoutVars>
          <dgm:bulletEnabled val="1"/>
        </dgm:presLayoutVars>
      </dgm:prSet>
      <dgm:spPr/>
    </dgm:pt>
    <dgm:pt modelId="{FF46E3B4-2A9D-0641-ACE6-CB9D8AA219F8}" type="pres">
      <dgm:prSet presAssocID="{52A562FC-AF8C-4FEC-A223-8649C02A9214}" presName="sibTrans" presStyleCnt="0"/>
      <dgm:spPr/>
    </dgm:pt>
    <dgm:pt modelId="{923071EE-B7DD-DF42-9D7D-99D3A7C05D41}" type="pres">
      <dgm:prSet presAssocID="{561F701C-6465-40F0-BFF2-1003FFA5253A}" presName="node" presStyleLbl="node1" presStyleIdx="1" presStyleCnt="14">
        <dgm:presLayoutVars>
          <dgm:bulletEnabled val="1"/>
        </dgm:presLayoutVars>
      </dgm:prSet>
      <dgm:spPr/>
    </dgm:pt>
    <dgm:pt modelId="{DEDF3717-DE8B-ED4D-A890-FAE4CEAED8A0}" type="pres">
      <dgm:prSet presAssocID="{FF320005-5D49-4997-BFE3-C76FCF4B5F05}" presName="sibTrans" presStyleCnt="0"/>
      <dgm:spPr/>
    </dgm:pt>
    <dgm:pt modelId="{DB93739D-1D6C-CD46-93B1-1B498EC1AF2C}" type="pres">
      <dgm:prSet presAssocID="{2C6B95C4-639A-42D4-AD27-4972E1435942}" presName="node" presStyleLbl="node1" presStyleIdx="2" presStyleCnt="14">
        <dgm:presLayoutVars>
          <dgm:bulletEnabled val="1"/>
        </dgm:presLayoutVars>
      </dgm:prSet>
      <dgm:spPr/>
    </dgm:pt>
    <dgm:pt modelId="{6EC7CABC-08F2-1548-BEE0-51E05857A0BF}" type="pres">
      <dgm:prSet presAssocID="{50CD9CAD-78B7-49E4-9901-C539B3E86125}" presName="sibTrans" presStyleCnt="0"/>
      <dgm:spPr/>
    </dgm:pt>
    <dgm:pt modelId="{114D7DF1-E416-0D48-8D51-67BB4E626288}" type="pres">
      <dgm:prSet presAssocID="{B078F325-69D5-41FE-910C-A9795641BEF7}" presName="node" presStyleLbl="node1" presStyleIdx="3" presStyleCnt="14">
        <dgm:presLayoutVars>
          <dgm:bulletEnabled val="1"/>
        </dgm:presLayoutVars>
      </dgm:prSet>
      <dgm:spPr/>
    </dgm:pt>
    <dgm:pt modelId="{610AEFE4-9ECC-2C4E-B13C-83F7DE961141}" type="pres">
      <dgm:prSet presAssocID="{B3F236F2-A46F-4A0E-A4BB-D5E5C016DDF3}" presName="sibTrans" presStyleCnt="0"/>
      <dgm:spPr/>
    </dgm:pt>
    <dgm:pt modelId="{F6F2F90D-A061-CF41-BB30-5832A646908F}" type="pres">
      <dgm:prSet presAssocID="{4AA7249C-BCBF-443C-BB18-BC8607E5F771}" presName="node" presStyleLbl="node1" presStyleIdx="4" presStyleCnt="14">
        <dgm:presLayoutVars>
          <dgm:bulletEnabled val="1"/>
        </dgm:presLayoutVars>
      </dgm:prSet>
      <dgm:spPr/>
    </dgm:pt>
    <dgm:pt modelId="{9DA799A8-A61F-D84D-9C0F-EE977028E8CA}" type="pres">
      <dgm:prSet presAssocID="{42174738-AFD8-4721-BFE5-1DBEA59CEF08}" presName="sibTrans" presStyleCnt="0"/>
      <dgm:spPr/>
    </dgm:pt>
    <dgm:pt modelId="{443314F8-3F98-2144-BE53-E9672975D4E3}" type="pres">
      <dgm:prSet presAssocID="{78632937-2D0D-44C7-8471-5C1311DE57DF}" presName="node" presStyleLbl="node1" presStyleIdx="5" presStyleCnt="14">
        <dgm:presLayoutVars>
          <dgm:bulletEnabled val="1"/>
        </dgm:presLayoutVars>
      </dgm:prSet>
      <dgm:spPr/>
    </dgm:pt>
    <dgm:pt modelId="{C9FFF9FD-504A-5C4E-99FA-366BF6DA44CF}" type="pres">
      <dgm:prSet presAssocID="{9F84449B-CF44-4D84-9846-808BF0997FED}" presName="sibTrans" presStyleCnt="0"/>
      <dgm:spPr/>
    </dgm:pt>
    <dgm:pt modelId="{507DE106-6A68-4E43-8DA6-9814698EF343}" type="pres">
      <dgm:prSet presAssocID="{BD7FF843-D108-4D86-9BB4-72F2F41595E4}" presName="node" presStyleLbl="node1" presStyleIdx="6" presStyleCnt="14">
        <dgm:presLayoutVars>
          <dgm:bulletEnabled val="1"/>
        </dgm:presLayoutVars>
      </dgm:prSet>
      <dgm:spPr/>
    </dgm:pt>
    <dgm:pt modelId="{CD4F3745-91D0-0349-ABEF-0E51448CA70D}" type="pres">
      <dgm:prSet presAssocID="{ED342DA5-C664-4635-A449-328CFD6CE52C}" presName="sibTrans" presStyleCnt="0"/>
      <dgm:spPr/>
    </dgm:pt>
    <dgm:pt modelId="{644C4500-7A8C-9446-9041-4639FDFEEA0D}" type="pres">
      <dgm:prSet presAssocID="{8D26B337-F68E-44B3-A3D2-6FDEEC41129F}" presName="node" presStyleLbl="node1" presStyleIdx="7" presStyleCnt="14">
        <dgm:presLayoutVars>
          <dgm:bulletEnabled val="1"/>
        </dgm:presLayoutVars>
      </dgm:prSet>
      <dgm:spPr/>
    </dgm:pt>
    <dgm:pt modelId="{935A2AB4-5D29-3F40-8E78-133144C0BB69}" type="pres">
      <dgm:prSet presAssocID="{E7FC1B74-0AEB-4FEE-816C-185AC21E45CD}" presName="sibTrans" presStyleCnt="0"/>
      <dgm:spPr/>
    </dgm:pt>
    <dgm:pt modelId="{1A60BDDF-B7C0-0D4B-AE2E-AAF3B894CCB2}" type="pres">
      <dgm:prSet presAssocID="{5F92DEC8-D51D-446C-AAFB-5E38F22FE866}" presName="node" presStyleLbl="node1" presStyleIdx="8" presStyleCnt="14">
        <dgm:presLayoutVars>
          <dgm:bulletEnabled val="1"/>
        </dgm:presLayoutVars>
      </dgm:prSet>
      <dgm:spPr/>
    </dgm:pt>
    <dgm:pt modelId="{CA303330-D7C9-C74D-8C47-CE9B7212EC25}" type="pres">
      <dgm:prSet presAssocID="{020D94C5-E86D-4025-AE74-D7D76C502445}" presName="sibTrans" presStyleCnt="0"/>
      <dgm:spPr/>
    </dgm:pt>
    <dgm:pt modelId="{29089FB1-F7FA-FE4F-BA0F-9593CAE3CD0C}" type="pres">
      <dgm:prSet presAssocID="{F3356D0C-1B3B-41E1-BF50-DE105F8FD5CE}" presName="node" presStyleLbl="node1" presStyleIdx="9" presStyleCnt="14">
        <dgm:presLayoutVars>
          <dgm:bulletEnabled val="1"/>
        </dgm:presLayoutVars>
      </dgm:prSet>
      <dgm:spPr/>
    </dgm:pt>
    <dgm:pt modelId="{DC25B5C8-97D6-F644-9556-F25781544528}" type="pres">
      <dgm:prSet presAssocID="{B8302D41-2E2A-4B10-A356-2D26FEA7EBCF}" presName="sibTrans" presStyleCnt="0"/>
      <dgm:spPr/>
    </dgm:pt>
    <dgm:pt modelId="{D572966F-1091-0A47-840F-4203CF31A46C}" type="pres">
      <dgm:prSet presAssocID="{8D3FB87C-ACD5-4A1F-B49C-186A4241313B}" presName="node" presStyleLbl="node1" presStyleIdx="10" presStyleCnt="14">
        <dgm:presLayoutVars>
          <dgm:bulletEnabled val="1"/>
        </dgm:presLayoutVars>
      </dgm:prSet>
      <dgm:spPr/>
    </dgm:pt>
    <dgm:pt modelId="{D6196176-FE7B-B74B-824C-3812989D2F76}" type="pres">
      <dgm:prSet presAssocID="{3BA4BD14-296E-46FA-9923-3D93A7EB4926}" presName="sibTrans" presStyleCnt="0"/>
      <dgm:spPr/>
    </dgm:pt>
    <dgm:pt modelId="{F390B9A0-5B77-9E4B-8127-80865B6F6283}" type="pres">
      <dgm:prSet presAssocID="{9BA54A11-D30E-4637-84A8-AE2D22DDB787}" presName="node" presStyleLbl="node1" presStyleIdx="11" presStyleCnt="14">
        <dgm:presLayoutVars>
          <dgm:bulletEnabled val="1"/>
        </dgm:presLayoutVars>
      </dgm:prSet>
      <dgm:spPr/>
    </dgm:pt>
    <dgm:pt modelId="{24C3FB50-D849-9046-B2E3-02334D68EA44}" type="pres">
      <dgm:prSet presAssocID="{1D7A87ED-0689-4B42-8A7E-C3193F333F44}" presName="sibTrans" presStyleCnt="0"/>
      <dgm:spPr/>
    </dgm:pt>
    <dgm:pt modelId="{8C2072FB-C605-2B48-B252-4929BC1D8B48}" type="pres">
      <dgm:prSet presAssocID="{695CE0FA-478B-4A5C-A8FB-C0BA34B4C0FF}" presName="node" presStyleLbl="node1" presStyleIdx="12" presStyleCnt="14">
        <dgm:presLayoutVars>
          <dgm:bulletEnabled val="1"/>
        </dgm:presLayoutVars>
      </dgm:prSet>
      <dgm:spPr/>
    </dgm:pt>
    <dgm:pt modelId="{DAE9CAE9-7143-1743-874D-D2668393EB1A}" type="pres">
      <dgm:prSet presAssocID="{E2B36F82-641A-4CF0-8FEA-EF869414F3C1}" presName="sibTrans" presStyleCnt="0"/>
      <dgm:spPr/>
    </dgm:pt>
    <dgm:pt modelId="{672AE7D7-D8DA-C147-B18D-61D7D675CD62}" type="pres">
      <dgm:prSet presAssocID="{28EB50CE-A345-41CA-B617-152EBFC4D5DD}" presName="node" presStyleLbl="node1" presStyleIdx="13" presStyleCnt="14">
        <dgm:presLayoutVars>
          <dgm:bulletEnabled val="1"/>
        </dgm:presLayoutVars>
      </dgm:prSet>
      <dgm:spPr/>
    </dgm:pt>
  </dgm:ptLst>
  <dgm:cxnLst>
    <dgm:cxn modelId="{523A4D01-2097-4F96-AE6F-09D9F57D298C}" srcId="{4A3843EF-5D50-4DA3-B97A-C7231172778F}" destId="{F3356D0C-1B3B-41E1-BF50-DE105F8FD5CE}" srcOrd="9" destOrd="0" parTransId="{183B1D78-54E7-43B2-8C9B-C2154C8AFE59}" sibTransId="{B8302D41-2E2A-4B10-A356-2D26FEA7EBCF}"/>
    <dgm:cxn modelId="{D077CA0B-D05D-4C57-A451-F867281CABC4}" srcId="{4A3843EF-5D50-4DA3-B97A-C7231172778F}" destId="{44D8F1ED-703C-4E6D-911F-12F0437A90A4}" srcOrd="0" destOrd="0" parTransId="{F4607192-D6A6-4B0E-81F6-3E354DD4E69D}" sibTransId="{52A562FC-AF8C-4FEC-A223-8649C02A9214}"/>
    <dgm:cxn modelId="{DCF5E019-408B-4BAE-B925-8252BA23E261}" srcId="{4A3843EF-5D50-4DA3-B97A-C7231172778F}" destId="{695CE0FA-478B-4A5C-A8FB-C0BA34B4C0FF}" srcOrd="12" destOrd="0" parTransId="{C5A52ABD-229D-4F5C-B806-1E4167CC9477}" sibTransId="{E2B36F82-641A-4CF0-8FEA-EF869414F3C1}"/>
    <dgm:cxn modelId="{2C8EEC1B-E1B6-AA41-AB13-B539F872D94C}" type="presOf" srcId="{4AA7249C-BCBF-443C-BB18-BC8607E5F771}" destId="{F6F2F90D-A061-CF41-BB30-5832A646908F}" srcOrd="0" destOrd="0" presId="urn:microsoft.com/office/officeart/2005/8/layout/default"/>
    <dgm:cxn modelId="{F688C229-AE25-B74B-A25D-5E28E799223F}" type="presOf" srcId="{695CE0FA-478B-4A5C-A8FB-C0BA34B4C0FF}" destId="{8C2072FB-C605-2B48-B252-4929BC1D8B48}" srcOrd="0" destOrd="0" presId="urn:microsoft.com/office/officeart/2005/8/layout/default"/>
    <dgm:cxn modelId="{DF09802B-2D4F-405A-AD9C-1899604705E0}" srcId="{4A3843EF-5D50-4DA3-B97A-C7231172778F}" destId="{78632937-2D0D-44C7-8471-5C1311DE57DF}" srcOrd="5" destOrd="0" parTransId="{3D336030-6E0C-4DB2-BAEC-93C923285D38}" sibTransId="{9F84449B-CF44-4D84-9846-808BF0997FED}"/>
    <dgm:cxn modelId="{2789FA34-B101-480A-902D-4ED845BD471D}" srcId="{4A3843EF-5D50-4DA3-B97A-C7231172778F}" destId="{B078F325-69D5-41FE-910C-A9795641BEF7}" srcOrd="3" destOrd="0" parTransId="{4A559D57-9B38-404B-B9C9-C2444E82596F}" sibTransId="{B3F236F2-A46F-4A0E-A4BB-D5E5C016DDF3}"/>
    <dgm:cxn modelId="{94082C44-EA6E-436E-AB27-373D3B8E7D12}" srcId="{4A3843EF-5D50-4DA3-B97A-C7231172778F}" destId="{BD7FF843-D108-4D86-9BB4-72F2F41595E4}" srcOrd="6" destOrd="0" parTransId="{1B417641-4DC7-4C1B-BAE8-80092DB42D0D}" sibTransId="{ED342DA5-C664-4635-A449-328CFD6CE52C}"/>
    <dgm:cxn modelId="{7FC42245-6AFE-E443-AA9F-4C855EF30FBB}" type="presOf" srcId="{2C6B95C4-639A-42D4-AD27-4972E1435942}" destId="{DB93739D-1D6C-CD46-93B1-1B498EC1AF2C}" srcOrd="0" destOrd="0" presId="urn:microsoft.com/office/officeart/2005/8/layout/default"/>
    <dgm:cxn modelId="{57F4A246-6548-3543-8DCE-5FD9BD6DDA37}" type="presOf" srcId="{5F92DEC8-D51D-446C-AAFB-5E38F22FE866}" destId="{1A60BDDF-B7C0-0D4B-AE2E-AAF3B894CCB2}" srcOrd="0" destOrd="0" presId="urn:microsoft.com/office/officeart/2005/8/layout/default"/>
    <dgm:cxn modelId="{9ABD6447-7463-C14C-AAF9-3E8C512878A7}" type="presOf" srcId="{9BA54A11-D30E-4637-84A8-AE2D22DDB787}" destId="{F390B9A0-5B77-9E4B-8127-80865B6F6283}" srcOrd="0" destOrd="0" presId="urn:microsoft.com/office/officeart/2005/8/layout/default"/>
    <dgm:cxn modelId="{86EAE552-868F-4508-B787-1BCD915A71BE}" srcId="{4A3843EF-5D50-4DA3-B97A-C7231172778F}" destId="{4AA7249C-BCBF-443C-BB18-BC8607E5F771}" srcOrd="4" destOrd="0" parTransId="{00DD8BD7-68EB-4605-830C-72642B0783F0}" sibTransId="{42174738-AFD8-4721-BFE5-1DBEA59CEF08}"/>
    <dgm:cxn modelId="{C844255F-5271-40D8-B021-3414C85AD726}" srcId="{4A3843EF-5D50-4DA3-B97A-C7231172778F}" destId="{8D26B337-F68E-44B3-A3D2-6FDEEC41129F}" srcOrd="7" destOrd="0" parTransId="{D3635E07-93B3-4C4C-849F-F7E6CB9A3B60}" sibTransId="{E7FC1B74-0AEB-4FEE-816C-185AC21E45CD}"/>
    <dgm:cxn modelId="{22A7AE74-54D1-42EE-A909-669EE5E72E47}" srcId="{4A3843EF-5D50-4DA3-B97A-C7231172778F}" destId="{28EB50CE-A345-41CA-B617-152EBFC4D5DD}" srcOrd="13" destOrd="0" parTransId="{EE549068-14E7-4D7B-907D-5ABBA53BF674}" sibTransId="{0F81A314-783C-40A7-8588-BF6525F03958}"/>
    <dgm:cxn modelId="{9E2E7C75-F23C-AC4A-A8FE-8630C5C8A200}" type="presOf" srcId="{28EB50CE-A345-41CA-B617-152EBFC4D5DD}" destId="{672AE7D7-D8DA-C147-B18D-61D7D675CD62}" srcOrd="0" destOrd="0" presId="urn:microsoft.com/office/officeart/2005/8/layout/default"/>
    <dgm:cxn modelId="{5E6F3976-79CB-4BC0-9C34-17450C589F6E}" srcId="{4A3843EF-5D50-4DA3-B97A-C7231172778F}" destId="{2C6B95C4-639A-42D4-AD27-4972E1435942}" srcOrd="2" destOrd="0" parTransId="{F406C6AA-6FD9-4D38-8BD6-AAC2DB50A654}" sibTransId="{50CD9CAD-78B7-49E4-9901-C539B3E86125}"/>
    <dgm:cxn modelId="{9234907C-BB74-0A42-842D-95379F3A7EFF}" type="presOf" srcId="{78632937-2D0D-44C7-8471-5C1311DE57DF}" destId="{443314F8-3F98-2144-BE53-E9672975D4E3}" srcOrd="0" destOrd="0" presId="urn:microsoft.com/office/officeart/2005/8/layout/default"/>
    <dgm:cxn modelId="{1C159E87-723C-2946-BA6F-DBC74FDCFAA3}" type="presOf" srcId="{B078F325-69D5-41FE-910C-A9795641BEF7}" destId="{114D7DF1-E416-0D48-8D51-67BB4E626288}" srcOrd="0" destOrd="0" presId="urn:microsoft.com/office/officeart/2005/8/layout/default"/>
    <dgm:cxn modelId="{8E855A8B-B755-0A49-88C7-91BAC27AF9FF}" type="presOf" srcId="{F3356D0C-1B3B-41E1-BF50-DE105F8FD5CE}" destId="{29089FB1-F7FA-FE4F-BA0F-9593CAE3CD0C}" srcOrd="0" destOrd="0" presId="urn:microsoft.com/office/officeart/2005/8/layout/default"/>
    <dgm:cxn modelId="{C5AB9F8D-0600-3147-8456-4693243B3D72}" type="presOf" srcId="{4A3843EF-5D50-4DA3-B97A-C7231172778F}" destId="{9E2E22CD-1B1B-1F40-A2B4-3226AFDB3E8D}" srcOrd="0" destOrd="0" presId="urn:microsoft.com/office/officeart/2005/8/layout/default"/>
    <dgm:cxn modelId="{E76AD99A-B151-4B78-9FE8-8011C70E159E}" srcId="{4A3843EF-5D50-4DA3-B97A-C7231172778F}" destId="{5F92DEC8-D51D-446C-AAFB-5E38F22FE866}" srcOrd="8" destOrd="0" parTransId="{CDAF5B29-9EC8-40FB-AB28-90D734208060}" sibTransId="{020D94C5-E86D-4025-AE74-D7D76C502445}"/>
    <dgm:cxn modelId="{83B268A1-DBF8-4E55-8086-CD570CBD87E7}" srcId="{4A3843EF-5D50-4DA3-B97A-C7231172778F}" destId="{9BA54A11-D30E-4637-84A8-AE2D22DDB787}" srcOrd="11" destOrd="0" parTransId="{E699EE4B-D27F-4DAE-A765-08BF6D9D4273}" sibTransId="{1D7A87ED-0689-4B42-8A7E-C3193F333F44}"/>
    <dgm:cxn modelId="{DBDDB0A9-E3CD-554E-915B-757125FFA6EE}" type="presOf" srcId="{BD7FF843-D108-4D86-9BB4-72F2F41595E4}" destId="{507DE106-6A68-4E43-8DA6-9814698EF343}" srcOrd="0" destOrd="0" presId="urn:microsoft.com/office/officeart/2005/8/layout/default"/>
    <dgm:cxn modelId="{10A230AB-A00E-D44F-9CAC-53221E1F0E4E}" type="presOf" srcId="{8D26B337-F68E-44B3-A3D2-6FDEEC41129F}" destId="{644C4500-7A8C-9446-9041-4639FDFEEA0D}" srcOrd="0" destOrd="0" presId="urn:microsoft.com/office/officeart/2005/8/layout/default"/>
    <dgm:cxn modelId="{E0258BB1-F510-4A69-9880-B0E87D73F28D}" srcId="{4A3843EF-5D50-4DA3-B97A-C7231172778F}" destId="{8D3FB87C-ACD5-4A1F-B49C-186A4241313B}" srcOrd="10" destOrd="0" parTransId="{C2D81BE8-EC57-4F12-AD14-1239DC7AED22}" sibTransId="{3BA4BD14-296E-46FA-9923-3D93A7EB4926}"/>
    <dgm:cxn modelId="{526E70D3-1964-4279-91D0-A47F1A291C18}" srcId="{4A3843EF-5D50-4DA3-B97A-C7231172778F}" destId="{561F701C-6465-40F0-BFF2-1003FFA5253A}" srcOrd="1" destOrd="0" parTransId="{621C03DE-C313-4331-B3B0-517BD79BFF73}" sibTransId="{FF320005-5D49-4997-BFE3-C76FCF4B5F05}"/>
    <dgm:cxn modelId="{C2F631DA-553C-DC4F-81F3-293B0F58A845}" type="presOf" srcId="{44D8F1ED-703C-4E6D-911F-12F0437A90A4}" destId="{3ABEA5C6-19ED-F34F-A8E2-5EC58B632344}" srcOrd="0" destOrd="0" presId="urn:microsoft.com/office/officeart/2005/8/layout/default"/>
    <dgm:cxn modelId="{9527E4E2-4218-E645-9E37-78A5CBA7197E}" type="presOf" srcId="{8D3FB87C-ACD5-4A1F-B49C-186A4241313B}" destId="{D572966F-1091-0A47-840F-4203CF31A46C}" srcOrd="0" destOrd="0" presId="urn:microsoft.com/office/officeart/2005/8/layout/default"/>
    <dgm:cxn modelId="{5217B2F5-8575-B040-87FF-4E795B539B6B}" type="presOf" srcId="{561F701C-6465-40F0-BFF2-1003FFA5253A}" destId="{923071EE-B7DD-DF42-9D7D-99D3A7C05D41}" srcOrd="0" destOrd="0" presId="urn:microsoft.com/office/officeart/2005/8/layout/default"/>
    <dgm:cxn modelId="{23D8F8DB-F229-FB46-A2A4-50582CD12F7C}" type="presParOf" srcId="{9E2E22CD-1B1B-1F40-A2B4-3226AFDB3E8D}" destId="{3ABEA5C6-19ED-F34F-A8E2-5EC58B632344}" srcOrd="0" destOrd="0" presId="urn:microsoft.com/office/officeart/2005/8/layout/default"/>
    <dgm:cxn modelId="{B0D7301E-E0AD-2D4E-9BEF-3344E2FAE4DF}" type="presParOf" srcId="{9E2E22CD-1B1B-1F40-A2B4-3226AFDB3E8D}" destId="{FF46E3B4-2A9D-0641-ACE6-CB9D8AA219F8}" srcOrd="1" destOrd="0" presId="urn:microsoft.com/office/officeart/2005/8/layout/default"/>
    <dgm:cxn modelId="{7BB86AF6-4929-764A-914A-78E66D13C928}" type="presParOf" srcId="{9E2E22CD-1B1B-1F40-A2B4-3226AFDB3E8D}" destId="{923071EE-B7DD-DF42-9D7D-99D3A7C05D41}" srcOrd="2" destOrd="0" presId="urn:microsoft.com/office/officeart/2005/8/layout/default"/>
    <dgm:cxn modelId="{6D47EB8A-1F5E-0D47-BE41-6CC54611CB73}" type="presParOf" srcId="{9E2E22CD-1B1B-1F40-A2B4-3226AFDB3E8D}" destId="{DEDF3717-DE8B-ED4D-A890-FAE4CEAED8A0}" srcOrd="3" destOrd="0" presId="urn:microsoft.com/office/officeart/2005/8/layout/default"/>
    <dgm:cxn modelId="{14C472CB-F096-5B40-BEE2-9219851C9452}" type="presParOf" srcId="{9E2E22CD-1B1B-1F40-A2B4-3226AFDB3E8D}" destId="{DB93739D-1D6C-CD46-93B1-1B498EC1AF2C}" srcOrd="4" destOrd="0" presId="urn:microsoft.com/office/officeart/2005/8/layout/default"/>
    <dgm:cxn modelId="{A35D9198-FB76-0148-B910-AA0972908CD0}" type="presParOf" srcId="{9E2E22CD-1B1B-1F40-A2B4-3226AFDB3E8D}" destId="{6EC7CABC-08F2-1548-BEE0-51E05857A0BF}" srcOrd="5" destOrd="0" presId="urn:microsoft.com/office/officeart/2005/8/layout/default"/>
    <dgm:cxn modelId="{349BB209-1CA6-C54B-97B5-99D30FDD8F4B}" type="presParOf" srcId="{9E2E22CD-1B1B-1F40-A2B4-3226AFDB3E8D}" destId="{114D7DF1-E416-0D48-8D51-67BB4E626288}" srcOrd="6" destOrd="0" presId="urn:microsoft.com/office/officeart/2005/8/layout/default"/>
    <dgm:cxn modelId="{59B179B0-D3E4-6645-B756-CCEE7DE4BB92}" type="presParOf" srcId="{9E2E22CD-1B1B-1F40-A2B4-3226AFDB3E8D}" destId="{610AEFE4-9ECC-2C4E-B13C-83F7DE961141}" srcOrd="7" destOrd="0" presId="urn:microsoft.com/office/officeart/2005/8/layout/default"/>
    <dgm:cxn modelId="{87361DE7-AAD5-B543-AF1A-349A152F34BE}" type="presParOf" srcId="{9E2E22CD-1B1B-1F40-A2B4-3226AFDB3E8D}" destId="{F6F2F90D-A061-CF41-BB30-5832A646908F}" srcOrd="8" destOrd="0" presId="urn:microsoft.com/office/officeart/2005/8/layout/default"/>
    <dgm:cxn modelId="{B3B5F2C4-043A-534D-B579-E4077CF41122}" type="presParOf" srcId="{9E2E22CD-1B1B-1F40-A2B4-3226AFDB3E8D}" destId="{9DA799A8-A61F-D84D-9C0F-EE977028E8CA}" srcOrd="9" destOrd="0" presId="urn:microsoft.com/office/officeart/2005/8/layout/default"/>
    <dgm:cxn modelId="{1A88F87B-4B9E-F04B-AA13-B42EE016EC35}" type="presParOf" srcId="{9E2E22CD-1B1B-1F40-A2B4-3226AFDB3E8D}" destId="{443314F8-3F98-2144-BE53-E9672975D4E3}" srcOrd="10" destOrd="0" presId="urn:microsoft.com/office/officeart/2005/8/layout/default"/>
    <dgm:cxn modelId="{6F9DDBDF-074D-9349-BD33-35D6931A6E34}" type="presParOf" srcId="{9E2E22CD-1B1B-1F40-A2B4-3226AFDB3E8D}" destId="{C9FFF9FD-504A-5C4E-99FA-366BF6DA44CF}" srcOrd="11" destOrd="0" presId="urn:microsoft.com/office/officeart/2005/8/layout/default"/>
    <dgm:cxn modelId="{BF01B5BB-64AF-D046-A164-B0245199BF2A}" type="presParOf" srcId="{9E2E22CD-1B1B-1F40-A2B4-3226AFDB3E8D}" destId="{507DE106-6A68-4E43-8DA6-9814698EF343}" srcOrd="12" destOrd="0" presId="urn:microsoft.com/office/officeart/2005/8/layout/default"/>
    <dgm:cxn modelId="{3F91020C-629F-1B41-8D45-2A526B42EF9C}" type="presParOf" srcId="{9E2E22CD-1B1B-1F40-A2B4-3226AFDB3E8D}" destId="{CD4F3745-91D0-0349-ABEF-0E51448CA70D}" srcOrd="13" destOrd="0" presId="urn:microsoft.com/office/officeart/2005/8/layout/default"/>
    <dgm:cxn modelId="{78FCA2E5-ED79-9F47-A7E4-AC3E4695792B}" type="presParOf" srcId="{9E2E22CD-1B1B-1F40-A2B4-3226AFDB3E8D}" destId="{644C4500-7A8C-9446-9041-4639FDFEEA0D}" srcOrd="14" destOrd="0" presId="urn:microsoft.com/office/officeart/2005/8/layout/default"/>
    <dgm:cxn modelId="{813AC10A-44E7-9D4A-AFB7-D6D3A4409A24}" type="presParOf" srcId="{9E2E22CD-1B1B-1F40-A2B4-3226AFDB3E8D}" destId="{935A2AB4-5D29-3F40-8E78-133144C0BB69}" srcOrd="15" destOrd="0" presId="urn:microsoft.com/office/officeart/2005/8/layout/default"/>
    <dgm:cxn modelId="{C86210CB-6874-A349-B411-0FFEA233FB2B}" type="presParOf" srcId="{9E2E22CD-1B1B-1F40-A2B4-3226AFDB3E8D}" destId="{1A60BDDF-B7C0-0D4B-AE2E-AAF3B894CCB2}" srcOrd="16" destOrd="0" presId="urn:microsoft.com/office/officeart/2005/8/layout/default"/>
    <dgm:cxn modelId="{77113905-5A9F-1840-9889-BA28582B26FB}" type="presParOf" srcId="{9E2E22CD-1B1B-1F40-A2B4-3226AFDB3E8D}" destId="{CA303330-D7C9-C74D-8C47-CE9B7212EC25}" srcOrd="17" destOrd="0" presId="urn:microsoft.com/office/officeart/2005/8/layout/default"/>
    <dgm:cxn modelId="{C97EA850-B855-494A-94E7-7AE93D4AACC0}" type="presParOf" srcId="{9E2E22CD-1B1B-1F40-A2B4-3226AFDB3E8D}" destId="{29089FB1-F7FA-FE4F-BA0F-9593CAE3CD0C}" srcOrd="18" destOrd="0" presId="urn:microsoft.com/office/officeart/2005/8/layout/default"/>
    <dgm:cxn modelId="{51EE04CF-C349-EB47-A55E-743D884DBD75}" type="presParOf" srcId="{9E2E22CD-1B1B-1F40-A2B4-3226AFDB3E8D}" destId="{DC25B5C8-97D6-F644-9556-F25781544528}" srcOrd="19" destOrd="0" presId="urn:microsoft.com/office/officeart/2005/8/layout/default"/>
    <dgm:cxn modelId="{0FF22384-3145-E547-AF5E-1640A085B194}" type="presParOf" srcId="{9E2E22CD-1B1B-1F40-A2B4-3226AFDB3E8D}" destId="{D572966F-1091-0A47-840F-4203CF31A46C}" srcOrd="20" destOrd="0" presId="urn:microsoft.com/office/officeart/2005/8/layout/default"/>
    <dgm:cxn modelId="{7FD0AA3A-CC1A-084C-87E5-E7D0F1648033}" type="presParOf" srcId="{9E2E22CD-1B1B-1F40-A2B4-3226AFDB3E8D}" destId="{D6196176-FE7B-B74B-824C-3812989D2F76}" srcOrd="21" destOrd="0" presId="urn:microsoft.com/office/officeart/2005/8/layout/default"/>
    <dgm:cxn modelId="{E81C57C1-A196-9840-8969-806F5E216D09}" type="presParOf" srcId="{9E2E22CD-1B1B-1F40-A2B4-3226AFDB3E8D}" destId="{F390B9A0-5B77-9E4B-8127-80865B6F6283}" srcOrd="22" destOrd="0" presId="urn:microsoft.com/office/officeart/2005/8/layout/default"/>
    <dgm:cxn modelId="{599B5A30-941D-D44E-B514-7A567E5BC190}" type="presParOf" srcId="{9E2E22CD-1B1B-1F40-A2B4-3226AFDB3E8D}" destId="{24C3FB50-D849-9046-B2E3-02334D68EA44}" srcOrd="23" destOrd="0" presId="urn:microsoft.com/office/officeart/2005/8/layout/default"/>
    <dgm:cxn modelId="{A5643643-1326-F74D-99D2-9A18B2F3217B}" type="presParOf" srcId="{9E2E22CD-1B1B-1F40-A2B4-3226AFDB3E8D}" destId="{8C2072FB-C605-2B48-B252-4929BC1D8B48}" srcOrd="24" destOrd="0" presId="urn:microsoft.com/office/officeart/2005/8/layout/default"/>
    <dgm:cxn modelId="{68A76419-D500-CC42-B063-140E285BAFED}" type="presParOf" srcId="{9E2E22CD-1B1B-1F40-A2B4-3226AFDB3E8D}" destId="{DAE9CAE9-7143-1743-874D-D2668393EB1A}" srcOrd="25" destOrd="0" presId="urn:microsoft.com/office/officeart/2005/8/layout/default"/>
    <dgm:cxn modelId="{2602F9CD-F40F-F740-8437-47D381FC45E0}" type="presParOf" srcId="{9E2E22CD-1B1B-1F40-A2B4-3226AFDB3E8D}" destId="{672AE7D7-D8DA-C147-B18D-61D7D675CD62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13C2A-9331-4F64-BA33-E4597CD2DD83}">
      <dsp:nvSpPr>
        <dsp:cNvPr id="0" name=""/>
        <dsp:cNvSpPr/>
      </dsp:nvSpPr>
      <dsp:spPr>
        <a:xfrm>
          <a:off x="-687894" y="6899"/>
          <a:ext cx="11074052" cy="12396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800CE-7E51-480C-B915-31188518B0A5}">
      <dsp:nvSpPr>
        <dsp:cNvPr id="0" name=""/>
        <dsp:cNvSpPr/>
      </dsp:nvSpPr>
      <dsp:spPr>
        <a:xfrm>
          <a:off x="-312903" y="285818"/>
          <a:ext cx="681802" cy="6818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8EC05-7278-4E36-918E-8A9BC5991E54}">
      <dsp:nvSpPr>
        <dsp:cNvPr id="0" name=""/>
        <dsp:cNvSpPr/>
      </dsp:nvSpPr>
      <dsp:spPr>
        <a:xfrm>
          <a:off x="743890" y="6899"/>
          <a:ext cx="4983323" cy="1239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95" tIns="131195" rIns="131195" bIns="1311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1)The transmission model:</a:t>
          </a:r>
          <a:endParaRPr lang="en-US" sz="2500" kern="1200"/>
        </a:p>
      </dsp:txBody>
      <dsp:txXfrm>
        <a:off x="743890" y="6899"/>
        <a:ext cx="4983323" cy="1239641"/>
      </dsp:txXfrm>
    </dsp:sp>
    <dsp:sp modelId="{C423E69C-A895-40C5-9EEC-10E8B6059A7B}">
      <dsp:nvSpPr>
        <dsp:cNvPr id="0" name=""/>
        <dsp:cNvSpPr/>
      </dsp:nvSpPr>
      <dsp:spPr>
        <a:xfrm>
          <a:off x="5014708" y="6899"/>
          <a:ext cx="6081154" cy="1239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95" tIns="131195" rIns="131195" bIns="1311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A. </a:t>
          </a:r>
          <a:r>
            <a:rPr lang="es-ES" sz="1800" kern="1200" dirty="0" err="1"/>
            <a:t>means</a:t>
          </a:r>
          <a:r>
            <a:rPr lang="es-ES" sz="1800" kern="1200" dirty="0"/>
            <a:t> </a:t>
          </a:r>
          <a:r>
            <a:rPr lang="es-ES" sz="1800" kern="1200" dirty="0" err="1"/>
            <a:t>that</a:t>
          </a:r>
          <a:r>
            <a:rPr lang="es-ES" sz="1800" kern="1200" dirty="0"/>
            <a:t> </a:t>
          </a:r>
          <a:r>
            <a:rPr lang="es-ES" sz="1800" kern="1200" dirty="0" err="1"/>
            <a:t>communication</a:t>
          </a:r>
          <a:r>
            <a:rPr lang="es-ES" sz="1800" kern="1200" dirty="0"/>
            <a:t> </a:t>
          </a:r>
          <a:r>
            <a:rPr lang="es-ES" sz="1800" kern="1200" dirty="0" err="1"/>
            <a:t>is</a:t>
          </a:r>
          <a:r>
            <a:rPr lang="es-ES" sz="1800" kern="1200" dirty="0"/>
            <a:t> a </a:t>
          </a:r>
          <a:r>
            <a:rPr lang="es-ES" sz="1800" kern="1200" dirty="0" err="1"/>
            <a:t>one-way</a:t>
          </a:r>
          <a:r>
            <a:rPr lang="es-ES" sz="1800" kern="1200" dirty="0"/>
            <a:t> </a:t>
          </a:r>
          <a:r>
            <a:rPr lang="es-ES" sz="1800" kern="1200" dirty="0" err="1"/>
            <a:t>process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B. </a:t>
          </a:r>
          <a:r>
            <a:rPr lang="es-ES" sz="1800" kern="1200" dirty="0" err="1"/>
            <a:t>involves</a:t>
          </a:r>
          <a:r>
            <a:rPr lang="es-ES" sz="1800" kern="1200" dirty="0"/>
            <a:t> </a:t>
          </a:r>
          <a:r>
            <a:rPr lang="es-ES" sz="1800" kern="1200" dirty="0" err="1"/>
            <a:t>communicating</a:t>
          </a:r>
          <a:r>
            <a:rPr lang="es-ES" sz="1800" kern="1200" dirty="0"/>
            <a:t> </a:t>
          </a:r>
          <a:r>
            <a:rPr lang="es-ES" sz="1800" kern="1200" dirty="0" err="1"/>
            <a:t>complex</a:t>
          </a:r>
          <a:r>
            <a:rPr lang="es-ES" sz="1800" kern="1200" dirty="0"/>
            <a:t> </a:t>
          </a:r>
          <a:r>
            <a:rPr lang="es-ES" sz="1800" kern="1200" dirty="0" err="1"/>
            <a:t>concepts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C. </a:t>
          </a:r>
          <a:r>
            <a:rPr lang="es-ES" sz="1800" kern="1200" dirty="0" err="1"/>
            <a:t>Includes</a:t>
          </a:r>
          <a:r>
            <a:rPr lang="es-ES" sz="1800" kern="1200" dirty="0"/>
            <a:t> </a:t>
          </a:r>
          <a:r>
            <a:rPr lang="es-ES" sz="1800" kern="1200" dirty="0" err="1"/>
            <a:t>feedback</a:t>
          </a:r>
          <a:r>
            <a:rPr lang="es-ES" sz="1800" kern="1200" dirty="0"/>
            <a:t> </a:t>
          </a:r>
          <a:r>
            <a:rPr lang="es-ES" sz="1800" kern="1200" dirty="0" err="1"/>
            <a:t>from</a:t>
          </a:r>
          <a:r>
            <a:rPr lang="es-ES" sz="1800" kern="1200" dirty="0"/>
            <a:t> </a:t>
          </a:r>
          <a:r>
            <a:rPr lang="es-ES" sz="1800" kern="1200" dirty="0" err="1"/>
            <a:t>the</a:t>
          </a:r>
          <a:r>
            <a:rPr lang="es-ES" sz="1800" kern="1200" dirty="0"/>
            <a:t> </a:t>
          </a:r>
          <a:r>
            <a:rPr lang="es-ES" sz="1800" kern="1200" dirty="0" err="1"/>
            <a:t>other</a:t>
          </a:r>
          <a:r>
            <a:rPr lang="es-ES" sz="1800" kern="1200" dirty="0"/>
            <a:t> </a:t>
          </a:r>
          <a:r>
            <a:rPr lang="es-ES" sz="1800" kern="1200" dirty="0" err="1"/>
            <a:t>person</a:t>
          </a:r>
          <a:endParaRPr lang="en-US" sz="1800" kern="1200" dirty="0"/>
        </a:p>
      </dsp:txBody>
      <dsp:txXfrm>
        <a:off x="5014708" y="6899"/>
        <a:ext cx="6081154" cy="1239641"/>
      </dsp:txXfrm>
    </dsp:sp>
    <dsp:sp modelId="{D135F31F-87C4-430A-A4D5-898B60278484}">
      <dsp:nvSpPr>
        <dsp:cNvPr id="0" name=""/>
        <dsp:cNvSpPr/>
      </dsp:nvSpPr>
      <dsp:spPr>
        <a:xfrm>
          <a:off x="-687894" y="1556451"/>
          <a:ext cx="11074052" cy="12396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A208E-ED9F-4392-86ED-6FA63C5A5BBC}">
      <dsp:nvSpPr>
        <dsp:cNvPr id="0" name=""/>
        <dsp:cNvSpPr/>
      </dsp:nvSpPr>
      <dsp:spPr>
        <a:xfrm>
          <a:off x="-312903" y="1835370"/>
          <a:ext cx="681802" cy="6818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3BE00-4344-49D4-A021-B84E167C6294}">
      <dsp:nvSpPr>
        <dsp:cNvPr id="0" name=""/>
        <dsp:cNvSpPr/>
      </dsp:nvSpPr>
      <dsp:spPr>
        <a:xfrm>
          <a:off x="743890" y="1556451"/>
          <a:ext cx="4983323" cy="1239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95" tIns="131195" rIns="131195" bIns="1311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2)In the transactional model:</a:t>
          </a:r>
          <a:endParaRPr lang="en-US" sz="2500" kern="1200"/>
        </a:p>
      </dsp:txBody>
      <dsp:txXfrm>
        <a:off x="743890" y="1556451"/>
        <a:ext cx="4983323" cy="1239641"/>
      </dsp:txXfrm>
    </dsp:sp>
    <dsp:sp modelId="{FF39DA35-685D-4324-BE96-7A91AA6C3999}">
      <dsp:nvSpPr>
        <dsp:cNvPr id="0" name=""/>
        <dsp:cNvSpPr/>
      </dsp:nvSpPr>
      <dsp:spPr>
        <a:xfrm>
          <a:off x="5113860" y="1556451"/>
          <a:ext cx="5882849" cy="1239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95" tIns="131195" rIns="131195" bIns="1311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A. there </a:t>
          </a:r>
          <a:r>
            <a:rPr lang="es-ES" sz="1800" kern="1200" dirty="0" err="1"/>
            <a:t>is</a:t>
          </a:r>
          <a:r>
            <a:rPr lang="es-ES" sz="1800" kern="1200" dirty="0"/>
            <a:t> no </a:t>
          </a:r>
          <a:r>
            <a:rPr lang="es-ES" sz="1800" kern="1200" dirty="0" err="1"/>
            <a:t>exchange</a:t>
          </a:r>
          <a:r>
            <a:rPr lang="es-ES" sz="1800" kern="1200" dirty="0"/>
            <a:t> of </a:t>
          </a:r>
          <a:r>
            <a:rPr lang="es-ES" sz="1800" kern="1200" dirty="0" err="1"/>
            <a:t>information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B. </a:t>
          </a:r>
          <a:r>
            <a:rPr lang="es-ES" sz="1800" kern="1200" dirty="0" err="1"/>
            <a:t>just</a:t>
          </a:r>
          <a:r>
            <a:rPr lang="es-ES" sz="1800" kern="1200" dirty="0"/>
            <a:t> </a:t>
          </a:r>
          <a:r>
            <a:rPr lang="es-ES" sz="1800" kern="1200" dirty="0" err="1"/>
            <a:t>one</a:t>
          </a:r>
          <a:r>
            <a:rPr lang="es-ES" sz="1800" kern="1200" dirty="0"/>
            <a:t> </a:t>
          </a:r>
          <a:r>
            <a:rPr lang="es-ES" sz="1800" kern="1200" dirty="0" err="1"/>
            <a:t>person</a:t>
          </a:r>
          <a:r>
            <a:rPr lang="es-ES" sz="1800" kern="1200" dirty="0"/>
            <a:t> </a:t>
          </a:r>
          <a:r>
            <a:rPr lang="es-ES" sz="1800" kern="1200" dirty="0" err="1"/>
            <a:t>assignsmeaning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C. </a:t>
          </a:r>
          <a:r>
            <a:rPr lang="es-ES" sz="1800" kern="1200" dirty="0" err="1"/>
            <a:t>People</a:t>
          </a:r>
          <a:r>
            <a:rPr lang="es-ES" sz="1800" kern="1200" dirty="0"/>
            <a:t> </a:t>
          </a:r>
          <a:r>
            <a:rPr lang="es-ES" sz="1800" kern="1200" dirty="0" err="1"/>
            <a:t>give</a:t>
          </a:r>
          <a:r>
            <a:rPr lang="es-ES" sz="1800" kern="1200" dirty="0"/>
            <a:t> and </a:t>
          </a:r>
          <a:r>
            <a:rPr lang="es-ES" sz="1800" kern="1200" dirty="0" err="1"/>
            <a:t>receive</a:t>
          </a:r>
          <a:r>
            <a:rPr lang="es-ES" sz="1800" kern="1200" dirty="0"/>
            <a:t> </a:t>
          </a:r>
          <a:r>
            <a:rPr lang="es-ES" sz="1800" kern="1200" dirty="0" err="1"/>
            <a:t>feedback</a:t>
          </a:r>
          <a:endParaRPr lang="en-US" sz="1800" kern="1200" dirty="0"/>
        </a:p>
      </dsp:txBody>
      <dsp:txXfrm>
        <a:off x="5113860" y="1556451"/>
        <a:ext cx="5882849" cy="1239641"/>
      </dsp:txXfrm>
    </dsp:sp>
    <dsp:sp modelId="{74B8A542-51EA-4BEB-BC0A-4B09E2CA782F}">
      <dsp:nvSpPr>
        <dsp:cNvPr id="0" name=""/>
        <dsp:cNvSpPr/>
      </dsp:nvSpPr>
      <dsp:spPr>
        <a:xfrm>
          <a:off x="-687894" y="3106003"/>
          <a:ext cx="11074052" cy="12396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64BD6-3738-45CD-896F-DFBF3E325E97}">
      <dsp:nvSpPr>
        <dsp:cNvPr id="0" name=""/>
        <dsp:cNvSpPr/>
      </dsp:nvSpPr>
      <dsp:spPr>
        <a:xfrm>
          <a:off x="-312903" y="3384922"/>
          <a:ext cx="681802" cy="6818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68254-B459-41CE-BC28-61611F14F846}">
      <dsp:nvSpPr>
        <dsp:cNvPr id="0" name=""/>
        <dsp:cNvSpPr/>
      </dsp:nvSpPr>
      <dsp:spPr>
        <a:xfrm>
          <a:off x="743890" y="3106003"/>
          <a:ext cx="4983323" cy="1239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95" tIns="131195" rIns="131195" bIns="1311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3)Perceptual filters....</a:t>
          </a:r>
          <a:endParaRPr lang="en-US" sz="2500" kern="1200"/>
        </a:p>
      </dsp:txBody>
      <dsp:txXfrm>
        <a:off x="743890" y="3106003"/>
        <a:ext cx="4983323" cy="1239641"/>
      </dsp:txXfrm>
    </dsp:sp>
    <dsp:sp modelId="{0B2E140B-6FA3-4589-84BB-957578ECD36C}">
      <dsp:nvSpPr>
        <dsp:cNvPr id="0" name=""/>
        <dsp:cNvSpPr/>
      </dsp:nvSpPr>
      <dsp:spPr>
        <a:xfrm>
          <a:off x="4348623" y="3106003"/>
          <a:ext cx="7413323" cy="1239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95" tIns="131195" rIns="131195" bIns="1311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A. </a:t>
          </a:r>
          <a:r>
            <a:rPr lang="es-ES" sz="1800" kern="1200" dirty="0" err="1"/>
            <a:t>improve</a:t>
          </a:r>
          <a:r>
            <a:rPr lang="es-ES" sz="1800" kern="1200" dirty="0"/>
            <a:t> </a:t>
          </a:r>
          <a:r>
            <a:rPr lang="es-ES" sz="1800" kern="1200" dirty="0" err="1"/>
            <a:t>communication</a:t>
          </a:r>
          <a:r>
            <a:rPr lang="es-ES" sz="1800" kern="1200" dirty="0"/>
            <a:t> </a:t>
          </a:r>
          <a:r>
            <a:rPr lang="es-ES" sz="1800" kern="1200" dirty="0" err="1"/>
            <a:t>by</a:t>
          </a:r>
          <a:r>
            <a:rPr lang="es-ES" sz="1800" kern="1200" dirty="0"/>
            <a:t> </a:t>
          </a:r>
          <a:r>
            <a:rPr lang="es-ES" sz="1800" kern="1200" dirty="0" err="1"/>
            <a:t>adding</a:t>
          </a:r>
          <a:r>
            <a:rPr lang="es-ES" sz="1800" kern="1200" dirty="0"/>
            <a:t> extra </a:t>
          </a:r>
          <a:r>
            <a:rPr lang="es-ES" sz="1800" kern="1200" dirty="0" err="1"/>
            <a:t>information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B. </a:t>
          </a:r>
          <a:r>
            <a:rPr lang="es-ES" sz="1800" kern="1200" dirty="0" err="1"/>
            <a:t>limit</a:t>
          </a:r>
          <a:r>
            <a:rPr lang="es-ES" sz="1800" kern="1200" dirty="0"/>
            <a:t> </a:t>
          </a:r>
          <a:r>
            <a:rPr lang="es-ES" sz="1800" kern="1200" dirty="0" err="1"/>
            <a:t>the</a:t>
          </a:r>
          <a:r>
            <a:rPr lang="es-ES" sz="1800" kern="1200" dirty="0"/>
            <a:t> </a:t>
          </a:r>
          <a:r>
            <a:rPr lang="es-ES" sz="1800" kern="1200" dirty="0" err="1"/>
            <a:t>number</a:t>
          </a:r>
          <a:r>
            <a:rPr lang="es-ES" sz="1800" kern="1200" dirty="0"/>
            <a:t> of </a:t>
          </a:r>
          <a:r>
            <a:rPr lang="es-ES" sz="1800" kern="1200" dirty="0" err="1"/>
            <a:t>messages</a:t>
          </a:r>
          <a:r>
            <a:rPr lang="es-ES" sz="1800" kern="1200" dirty="0"/>
            <a:t> </a:t>
          </a:r>
          <a:r>
            <a:rPr lang="es-ES" sz="1800" kern="1200" dirty="0" err="1"/>
            <a:t>we</a:t>
          </a:r>
          <a:r>
            <a:rPr lang="es-ES" sz="1800" kern="1200" dirty="0"/>
            <a:t> </a:t>
          </a:r>
          <a:r>
            <a:rPr lang="es-ES" sz="1800" kern="1200" dirty="0" err="1"/>
            <a:t>receive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C. </a:t>
          </a:r>
          <a:r>
            <a:rPr lang="es-ES" sz="1800" kern="1200" dirty="0" err="1"/>
            <a:t>change</a:t>
          </a:r>
          <a:r>
            <a:rPr lang="es-ES" sz="1800" kern="1200" dirty="0"/>
            <a:t> </a:t>
          </a:r>
          <a:r>
            <a:rPr lang="es-ES" sz="1800" kern="1200" dirty="0" err="1"/>
            <a:t>meanings</a:t>
          </a:r>
          <a:r>
            <a:rPr lang="es-ES" sz="1800" kern="1200" dirty="0"/>
            <a:t> and </a:t>
          </a:r>
          <a:r>
            <a:rPr lang="es-ES" sz="1800" kern="1200" dirty="0" err="1"/>
            <a:t>interpretation</a:t>
          </a:r>
          <a:r>
            <a:rPr lang="es-ES" sz="1800" kern="1200" dirty="0"/>
            <a:t> of </a:t>
          </a:r>
          <a:r>
            <a:rPr lang="es-ES" sz="1800" kern="1200" dirty="0" err="1"/>
            <a:t>messages</a:t>
          </a:r>
          <a:r>
            <a:rPr lang="es-ES" sz="1800" kern="1200" dirty="0"/>
            <a:t> </a:t>
          </a:r>
          <a:r>
            <a:rPr lang="es-ES" sz="1800" kern="1200" dirty="0" err="1"/>
            <a:t>we</a:t>
          </a:r>
          <a:r>
            <a:rPr lang="es-ES" sz="1800" kern="1200" dirty="0"/>
            <a:t> </a:t>
          </a:r>
          <a:r>
            <a:rPr lang="es-ES" sz="1800" kern="1200" dirty="0" err="1"/>
            <a:t>receive</a:t>
          </a:r>
          <a:endParaRPr lang="en-US" sz="1800" kern="1200" dirty="0"/>
        </a:p>
      </dsp:txBody>
      <dsp:txXfrm>
        <a:off x="4348623" y="3106003"/>
        <a:ext cx="7413323" cy="1239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360F2-C279-9442-8822-4DDF81ACDE33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64F16-ACE9-D94E-BB26-0BC5B93FAB54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A: </a:t>
          </a:r>
          <a:r>
            <a:rPr lang="es-ES" sz="3400" kern="1200" dirty="0" err="1"/>
            <a:t>First</a:t>
          </a:r>
          <a:r>
            <a:rPr lang="es-ES" sz="3400" kern="1200" dirty="0"/>
            <a:t>, </a:t>
          </a:r>
          <a:r>
            <a:rPr lang="es-ES" sz="3400" kern="1200" dirty="0" err="1"/>
            <a:t>you</a:t>
          </a:r>
          <a:r>
            <a:rPr lang="es-ES" sz="3400" kern="1200" dirty="0"/>
            <a:t> </a:t>
          </a:r>
          <a:r>
            <a:rPr lang="es-ES" sz="3400" kern="1200" dirty="0" err="1"/>
            <a:t>need</a:t>
          </a:r>
          <a:r>
            <a:rPr lang="es-ES" sz="3400" kern="1200" dirty="0"/>
            <a:t> to </a:t>
          </a:r>
          <a:r>
            <a:rPr lang="es-ES" sz="3400" kern="1200" dirty="0" err="1"/>
            <a:t>know</a:t>
          </a:r>
          <a:r>
            <a:rPr lang="es-ES" sz="3400" kern="1200" dirty="0"/>
            <a:t> </a:t>
          </a:r>
          <a:r>
            <a:rPr lang="es-ES" sz="3400" kern="1200" dirty="0" err="1"/>
            <a:t>the</a:t>
          </a:r>
          <a:r>
            <a:rPr lang="es-ES" sz="3400" kern="1200" dirty="0"/>
            <a:t> </a:t>
          </a:r>
          <a:r>
            <a:rPr lang="es-ES" sz="3400" kern="1200" dirty="0" err="1"/>
            <a:t>nuts</a:t>
          </a:r>
          <a:r>
            <a:rPr lang="es-ES" sz="3400" kern="1200" dirty="0"/>
            <a:t> and </a:t>
          </a:r>
          <a:r>
            <a:rPr lang="es-ES" sz="3400" kern="1200" dirty="0" err="1"/>
            <a:t>bolts</a:t>
          </a:r>
          <a:r>
            <a:rPr lang="es-ES" sz="3400" kern="1200" dirty="0"/>
            <a:t> of running a </a:t>
          </a:r>
          <a:r>
            <a:rPr lang="es-ES" sz="3400" kern="1200" dirty="0" err="1"/>
            <a:t>business</a:t>
          </a:r>
          <a:r>
            <a:rPr lang="es-ES" sz="3400" kern="1200" dirty="0"/>
            <a:t>.</a:t>
          </a:r>
          <a:endParaRPr lang="en-US" sz="3400" kern="1200" dirty="0"/>
        </a:p>
      </dsp:txBody>
      <dsp:txXfrm>
        <a:off x="0" y="2492"/>
        <a:ext cx="6492875" cy="1700138"/>
      </dsp:txXfrm>
    </dsp:sp>
    <dsp:sp modelId="{1C1C5D0F-8A94-5B45-BF3C-73E0461F2985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FA3D8-B43D-064A-9A1A-48FFDB756716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>
              <a:solidFill>
                <a:srgbClr val="FF0000"/>
              </a:solidFill>
            </a:rPr>
            <a:t>B: I </a:t>
          </a:r>
          <a:r>
            <a:rPr lang="es-ES" sz="3400" kern="1200" dirty="0" err="1">
              <a:solidFill>
                <a:srgbClr val="FF0000"/>
              </a:solidFill>
            </a:rPr>
            <a:t>don’t</a:t>
          </a:r>
          <a:r>
            <a:rPr lang="es-ES" sz="3400" kern="1200" dirty="0">
              <a:solidFill>
                <a:srgbClr val="FF0000"/>
              </a:solidFill>
            </a:rPr>
            <a:t> </a:t>
          </a:r>
          <a:r>
            <a:rPr lang="es-ES" sz="3400" kern="1200" dirty="0" err="1">
              <a:solidFill>
                <a:srgbClr val="FF0000"/>
              </a:solidFill>
            </a:rPr>
            <a:t>fully</a:t>
          </a:r>
          <a:r>
            <a:rPr lang="es-ES" sz="3400" kern="1200" dirty="0">
              <a:solidFill>
                <a:srgbClr val="FF0000"/>
              </a:solidFill>
            </a:rPr>
            <a:t> </a:t>
          </a:r>
          <a:r>
            <a:rPr lang="es-ES" sz="3400" kern="1200" dirty="0" err="1">
              <a:solidFill>
                <a:srgbClr val="FF0000"/>
              </a:solidFill>
            </a:rPr>
            <a:t>understand</a:t>
          </a:r>
          <a:r>
            <a:rPr lang="es-ES" sz="3400" kern="1200" dirty="0">
              <a:solidFill>
                <a:srgbClr val="FF0000"/>
              </a:solidFill>
            </a:rPr>
            <a:t> </a:t>
          </a:r>
          <a:r>
            <a:rPr lang="es-ES" sz="3400" kern="1200" dirty="0" err="1">
              <a:solidFill>
                <a:srgbClr val="FF0000"/>
              </a:solidFill>
            </a:rPr>
            <a:t>what</a:t>
          </a:r>
          <a:r>
            <a:rPr lang="es-ES" sz="3400" kern="1200" dirty="0">
              <a:solidFill>
                <a:srgbClr val="FF0000"/>
              </a:solidFill>
            </a:rPr>
            <a:t> </a:t>
          </a:r>
          <a:r>
            <a:rPr lang="es-ES" sz="3400" kern="1200" dirty="0" err="1">
              <a:solidFill>
                <a:srgbClr val="FF0000"/>
              </a:solidFill>
            </a:rPr>
            <a:t>you</a:t>
          </a:r>
          <a:r>
            <a:rPr lang="es-ES" sz="3400" kern="1200" dirty="0">
              <a:solidFill>
                <a:srgbClr val="FF0000"/>
              </a:solidFill>
            </a:rPr>
            <a:t> mean.</a:t>
          </a:r>
          <a:endParaRPr lang="en-US" sz="3400" kern="1200" dirty="0">
            <a:solidFill>
              <a:srgbClr val="FF0000"/>
            </a:solidFill>
          </a:endParaRPr>
        </a:p>
      </dsp:txBody>
      <dsp:txXfrm>
        <a:off x="0" y="1702630"/>
        <a:ext cx="6492875" cy="1700138"/>
      </dsp:txXfrm>
    </dsp:sp>
    <dsp:sp modelId="{220CCDA2-5044-094F-BE26-02D8300598BE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9B9A8-0F50-954F-ABA0-1BA702340590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/>
            <a:t>A: It means that you need to know at least basic details about running a business.</a:t>
          </a:r>
          <a:endParaRPr lang="en-US" sz="3400" kern="1200"/>
        </a:p>
      </dsp:txBody>
      <dsp:txXfrm>
        <a:off x="0" y="3402769"/>
        <a:ext cx="6492875" cy="170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8D2C7-B5C6-DC4B-B119-B35806C3516D}">
      <dsp:nvSpPr>
        <dsp:cNvPr id="0" name=""/>
        <dsp:cNvSpPr/>
      </dsp:nvSpPr>
      <dsp:spPr>
        <a:xfrm>
          <a:off x="0" y="2145"/>
          <a:ext cx="6891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DE751-6419-6844-B593-D6BE856FE1C4}">
      <dsp:nvSpPr>
        <dsp:cNvPr id="0" name=""/>
        <dsp:cNvSpPr/>
      </dsp:nvSpPr>
      <dsp:spPr>
        <a:xfrm>
          <a:off x="0" y="2145"/>
          <a:ext cx="6891187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/>
            <a:t>A: I’m going to finish this task soon.</a:t>
          </a:r>
          <a:endParaRPr lang="en-US" sz="4100" kern="1200"/>
        </a:p>
      </dsp:txBody>
      <dsp:txXfrm>
        <a:off x="0" y="2145"/>
        <a:ext cx="6891187" cy="1463230"/>
      </dsp:txXfrm>
    </dsp:sp>
    <dsp:sp modelId="{C824167C-BD6D-F842-A240-DFFDA5501E0B}">
      <dsp:nvSpPr>
        <dsp:cNvPr id="0" name=""/>
        <dsp:cNvSpPr/>
      </dsp:nvSpPr>
      <dsp:spPr>
        <a:xfrm>
          <a:off x="0" y="1465375"/>
          <a:ext cx="6891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817E4-1D16-CF4F-8552-D0172D9635CC}">
      <dsp:nvSpPr>
        <dsp:cNvPr id="0" name=""/>
        <dsp:cNvSpPr/>
      </dsp:nvSpPr>
      <dsp:spPr>
        <a:xfrm>
          <a:off x="0" y="1465375"/>
          <a:ext cx="6891187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B: </a:t>
          </a:r>
          <a:r>
            <a:rPr lang="es-ES" sz="4100" kern="1200" dirty="0" err="1">
              <a:solidFill>
                <a:srgbClr val="FF0000"/>
              </a:solidFill>
            </a:rPr>
            <a:t>Could</a:t>
          </a:r>
          <a:r>
            <a:rPr lang="es-ES" sz="4100" kern="1200" dirty="0">
              <a:solidFill>
                <a:srgbClr val="FF0000"/>
              </a:solidFill>
            </a:rPr>
            <a:t> </a:t>
          </a:r>
          <a:r>
            <a:rPr lang="es-ES" sz="4100" kern="1200" dirty="0" err="1">
              <a:solidFill>
                <a:srgbClr val="FF0000"/>
              </a:solidFill>
            </a:rPr>
            <a:t>you</a:t>
          </a:r>
          <a:r>
            <a:rPr lang="es-ES" sz="4100" kern="1200" dirty="0">
              <a:solidFill>
                <a:srgbClr val="FF0000"/>
              </a:solidFill>
            </a:rPr>
            <a:t> be more </a:t>
          </a:r>
          <a:r>
            <a:rPr lang="es-ES" sz="4100" kern="1200" dirty="0" err="1">
              <a:solidFill>
                <a:srgbClr val="FF0000"/>
              </a:solidFill>
            </a:rPr>
            <a:t>specific</a:t>
          </a:r>
          <a:r>
            <a:rPr lang="es-ES" sz="4100" kern="1200" dirty="0">
              <a:solidFill>
                <a:srgbClr val="FF0000"/>
              </a:solidFill>
            </a:rPr>
            <a:t>? </a:t>
          </a:r>
          <a:r>
            <a:rPr lang="es-ES" sz="4100" kern="1200" dirty="0" err="1"/>
            <a:t>Everyone’s</a:t>
          </a:r>
          <a:r>
            <a:rPr lang="es-ES" sz="4100" kern="1200" dirty="0"/>
            <a:t> </a:t>
          </a:r>
          <a:r>
            <a:rPr lang="es-ES" sz="4100" kern="1200" dirty="0" err="1"/>
            <a:t>waiting</a:t>
          </a:r>
          <a:r>
            <a:rPr lang="es-ES" sz="4100" kern="1200" dirty="0"/>
            <a:t> </a:t>
          </a:r>
          <a:r>
            <a:rPr lang="es-ES" sz="4100" kern="1200" dirty="0" err="1"/>
            <a:t>for</a:t>
          </a:r>
          <a:r>
            <a:rPr lang="es-ES" sz="4100" kern="1200" dirty="0"/>
            <a:t> </a:t>
          </a:r>
          <a:r>
            <a:rPr lang="es-ES" sz="4100" kern="1200" dirty="0" err="1"/>
            <a:t>you</a:t>
          </a:r>
          <a:r>
            <a:rPr lang="es-ES" sz="4100" kern="1200" dirty="0"/>
            <a:t>.</a:t>
          </a:r>
          <a:endParaRPr lang="en-US" sz="4100" kern="1200" dirty="0"/>
        </a:p>
      </dsp:txBody>
      <dsp:txXfrm>
        <a:off x="0" y="1465375"/>
        <a:ext cx="6891187" cy="1463230"/>
      </dsp:txXfrm>
    </dsp:sp>
    <dsp:sp modelId="{A11A38FD-5529-7F4C-9122-758226501E56}">
      <dsp:nvSpPr>
        <dsp:cNvPr id="0" name=""/>
        <dsp:cNvSpPr/>
      </dsp:nvSpPr>
      <dsp:spPr>
        <a:xfrm>
          <a:off x="0" y="2928606"/>
          <a:ext cx="6891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DBB93-8E41-2A40-89E5-87CBFD44EDD7}">
      <dsp:nvSpPr>
        <dsp:cNvPr id="0" name=""/>
        <dsp:cNvSpPr/>
      </dsp:nvSpPr>
      <dsp:spPr>
        <a:xfrm>
          <a:off x="0" y="2928606"/>
          <a:ext cx="6891187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/>
            <a:t>A: Yeah, I’ll finish by Friday.</a:t>
          </a:r>
          <a:endParaRPr lang="en-US" sz="4100" kern="1200"/>
        </a:p>
      </dsp:txBody>
      <dsp:txXfrm>
        <a:off x="0" y="2928606"/>
        <a:ext cx="6891187" cy="1463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9E9D-5B1D-F345-8845-A7F48E9D6543}">
      <dsp:nvSpPr>
        <dsp:cNvPr id="0" name=""/>
        <dsp:cNvSpPr/>
      </dsp:nvSpPr>
      <dsp:spPr>
        <a:xfrm>
          <a:off x="0" y="2145"/>
          <a:ext cx="68911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58CBA-71EB-FA41-B315-8EEAD3393AFD}">
      <dsp:nvSpPr>
        <dsp:cNvPr id="0" name=""/>
        <dsp:cNvSpPr/>
      </dsp:nvSpPr>
      <dsp:spPr>
        <a:xfrm>
          <a:off x="0" y="2145"/>
          <a:ext cx="6891187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/>
            <a:t>A: He wasn’t really honest with us. </a:t>
          </a:r>
          <a:endParaRPr lang="en-US" sz="4100" kern="1200"/>
        </a:p>
      </dsp:txBody>
      <dsp:txXfrm>
        <a:off x="0" y="2145"/>
        <a:ext cx="6891187" cy="1463230"/>
      </dsp:txXfrm>
    </dsp:sp>
    <dsp:sp modelId="{B66D6EE4-CD13-A04B-A1D6-33DD0C9134D1}">
      <dsp:nvSpPr>
        <dsp:cNvPr id="0" name=""/>
        <dsp:cNvSpPr/>
      </dsp:nvSpPr>
      <dsp:spPr>
        <a:xfrm>
          <a:off x="0" y="1465375"/>
          <a:ext cx="68911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C1244-1399-9945-BB26-CB3E9981C9DD}">
      <dsp:nvSpPr>
        <dsp:cNvPr id="0" name=""/>
        <dsp:cNvSpPr/>
      </dsp:nvSpPr>
      <dsp:spPr>
        <a:xfrm>
          <a:off x="0" y="1465375"/>
          <a:ext cx="6891187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B: </a:t>
          </a:r>
          <a:r>
            <a:rPr lang="es-ES" sz="4100" kern="1200" dirty="0" err="1">
              <a:solidFill>
                <a:srgbClr val="FF0000"/>
              </a:solidFill>
            </a:rPr>
            <a:t>Just</a:t>
          </a:r>
          <a:r>
            <a:rPr lang="es-ES" sz="4100" kern="1200" dirty="0">
              <a:solidFill>
                <a:srgbClr val="FF0000"/>
              </a:solidFill>
            </a:rPr>
            <a:t> to be </a:t>
          </a:r>
          <a:r>
            <a:rPr lang="es-ES" sz="4100" kern="1200" dirty="0" err="1">
              <a:solidFill>
                <a:srgbClr val="FF0000"/>
              </a:solidFill>
            </a:rPr>
            <a:t>clear</a:t>
          </a:r>
          <a:r>
            <a:rPr lang="es-ES" sz="4100" kern="1200" dirty="0"/>
            <a:t>, </a:t>
          </a:r>
          <a:r>
            <a:rPr lang="es-ES" sz="4100" kern="1200" dirty="0" err="1"/>
            <a:t>you’re</a:t>
          </a:r>
          <a:r>
            <a:rPr lang="es-ES" sz="4100" kern="1200" dirty="0"/>
            <a:t> </a:t>
          </a:r>
          <a:r>
            <a:rPr lang="es-ES" sz="4100" kern="1200" dirty="0" err="1"/>
            <a:t>suggesting</a:t>
          </a:r>
          <a:r>
            <a:rPr lang="es-ES" sz="4100" kern="1200" dirty="0"/>
            <a:t> </a:t>
          </a:r>
          <a:r>
            <a:rPr lang="es-ES" sz="4100" kern="1200" dirty="0" err="1"/>
            <a:t>that</a:t>
          </a:r>
          <a:r>
            <a:rPr lang="es-ES" sz="4100" kern="1200" dirty="0"/>
            <a:t> he </a:t>
          </a:r>
          <a:r>
            <a:rPr lang="es-ES" sz="4100" kern="1200" dirty="0" err="1"/>
            <a:t>was</a:t>
          </a:r>
          <a:r>
            <a:rPr lang="es-ES" sz="4100" kern="1200" dirty="0"/>
            <a:t> a liar.</a:t>
          </a:r>
          <a:endParaRPr lang="en-US" sz="4100" kern="1200" dirty="0"/>
        </a:p>
      </dsp:txBody>
      <dsp:txXfrm>
        <a:off x="0" y="1465375"/>
        <a:ext cx="6891187" cy="1463230"/>
      </dsp:txXfrm>
    </dsp:sp>
    <dsp:sp modelId="{35BF4651-F624-DC4E-AD56-29DE3043AE49}">
      <dsp:nvSpPr>
        <dsp:cNvPr id="0" name=""/>
        <dsp:cNvSpPr/>
      </dsp:nvSpPr>
      <dsp:spPr>
        <a:xfrm>
          <a:off x="0" y="2928606"/>
          <a:ext cx="68911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90B4-E166-0547-BB01-D16BB8208289}">
      <dsp:nvSpPr>
        <dsp:cNvPr id="0" name=""/>
        <dsp:cNvSpPr/>
      </dsp:nvSpPr>
      <dsp:spPr>
        <a:xfrm>
          <a:off x="0" y="2928606"/>
          <a:ext cx="6891187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/>
            <a:t>A: Yes, he was a liar.</a:t>
          </a:r>
          <a:endParaRPr lang="en-US" sz="4100" kern="1200"/>
        </a:p>
      </dsp:txBody>
      <dsp:txXfrm>
        <a:off x="0" y="2928606"/>
        <a:ext cx="6891187" cy="1463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A405B-6BC6-1046-AC74-F83DC2619DE9}">
      <dsp:nvSpPr>
        <dsp:cNvPr id="0" name=""/>
        <dsp:cNvSpPr/>
      </dsp:nvSpPr>
      <dsp:spPr>
        <a:xfrm>
          <a:off x="0" y="2145"/>
          <a:ext cx="73536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368F5-F6D6-1B41-8011-9471601C605A}">
      <dsp:nvSpPr>
        <dsp:cNvPr id="0" name=""/>
        <dsp:cNvSpPr/>
      </dsp:nvSpPr>
      <dsp:spPr>
        <a:xfrm>
          <a:off x="0" y="2145"/>
          <a:ext cx="7353611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/>
            <a:t>A: Your name, please. </a:t>
          </a:r>
          <a:endParaRPr lang="en-US" sz="3900" kern="1200"/>
        </a:p>
      </dsp:txBody>
      <dsp:txXfrm>
        <a:off x="0" y="2145"/>
        <a:ext cx="7353611" cy="1463230"/>
      </dsp:txXfrm>
    </dsp:sp>
    <dsp:sp modelId="{A49D2DAB-EB57-8447-8295-7C5EBC0EA90A}">
      <dsp:nvSpPr>
        <dsp:cNvPr id="0" name=""/>
        <dsp:cNvSpPr/>
      </dsp:nvSpPr>
      <dsp:spPr>
        <a:xfrm>
          <a:off x="0" y="1465375"/>
          <a:ext cx="73536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6D4B5-4AB0-3240-B762-0116AB2E57B5}">
      <dsp:nvSpPr>
        <dsp:cNvPr id="0" name=""/>
        <dsp:cNvSpPr/>
      </dsp:nvSpPr>
      <dsp:spPr>
        <a:xfrm>
          <a:off x="0" y="1465375"/>
          <a:ext cx="7353611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B: </a:t>
          </a:r>
          <a:r>
            <a:rPr lang="es-ES" sz="3900" kern="1200" dirty="0" err="1"/>
            <a:t>JaneKowalski</a:t>
          </a:r>
          <a:r>
            <a:rPr lang="es-ES" sz="3900" kern="1200" dirty="0"/>
            <a:t>. K–O –W –A –L –S –K –I.</a:t>
          </a:r>
          <a:endParaRPr lang="en-US" sz="3900" kern="1200" dirty="0"/>
        </a:p>
      </dsp:txBody>
      <dsp:txXfrm>
        <a:off x="0" y="1465375"/>
        <a:ext cx="7353611" cy="1463230"/>
      </dsp:txXfrm>
    </dsp:sp>
    <dsp:sp modelId="{BB985D52-0068-0646-91DF-2C3D8D5F26B6}">
      <dsp:nvSpPr>
        <dsp:cNvPr id="0" name=""/>
        <dsp:cNvSpPr/>
      </dsp:nvSpPr>
      <dsp:spPr>
        <a:xfrm>
          <a:off x="0" y="2928606"/>
          <a:ext cx="735361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341DC-9446-4E4C-B486-E949EB7E2347}">
      <dsp:nvSpPr>
        <dsp:cNvPr id="0" name=""/>
        <dsp:cNvSpPr/>
      </dsp:nvSpPr>
      <dsp:spPr>
        <a:xfrm>
          <a:off x="0" y="2928606"/>
          <a:ext cx="7353611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A: </a:t>
          </a:r>
          <a:r>
            <a:rPr lang="es-ES" sz="3900" kern="1200" dirty="0" err="1"/>
            <a:t>Sorr</a:t>
          </a:r>
          <a:r>
            <a:rPr lang="es-ES" sz="3900" kern="1200" dirty="0" err="1">
              <a:solidFill>
                <a:schemeClr val="tx1"/>
              </a:solidFill>
            </a:rPr>
            <a:t>y</a:t>
          </a:r>
          <a:r>
            <a:rPr lang="es-ES" sz="3900" kern="1200" dirty="0">
              <a:solidFill>
                <a:schemeClr val="tx1"/>
              </a:solidFill>
            </a:rPr>
            <a:t>, </a:t>
          </a:r>
          <a:r>
            <a:rPr lang="es-ES" sz="3900" kern="1200" dirty="0">
              <a:solidFill>
                <a:srgbClr val="FF0000"/>
              </a:solidFill>
            </a:rPr>
            <a:t>I </a:t>
          </a:r>
          <a:r>
            <a:rPr lang="es-ES" sz="3900" kern="1200" dirty="0" err="1">
              <a:solidFill>
                <a:srgbClr val="FF0000"/>
              </a:solidFill>
            </a:rPr>
            <a:t>didn’t</a:t>
          </a:r>
          <a:r>
            <a:rPr lang="es-ES" sz="3900" kern="1200" dirty="0">
              <a:solidFill>
                <a:srgbClr val="FF0000"/>
              </a:solidFill>
            </a:rPr>
            <a:t> catch </a:t>
          </a:r>
          <a:r>
            <a:rPr lang="es-ES" sz="3900" kern="1200" dirty="0" err="1">
              <a:solidFill>
                <a:srgbClr val="FF0000"/>
              </a:solidFill>
            </a:rPr>
            <a:t>that</a:t>
          </a:r>
          <a:r>
            <a:rPr lang="es-ES" sz="3900" kern="1200" dirty="0">
              <a:solidFill>
                <a:srgbClr val="FF0000"/>
              </a:solidFill>
            </a:rPr>
            <a:t>. </a:t>
          </a:r>
          <a:r>
            <a:rPr lang="es-ES" sz="3900" kern="1200" dirty="0" err="1"/>
            <a:t>Would</a:t>
          </a:r>
          <a:r>
            <a:rPr lang="es-ES" sz="3900" kern="1200" dirty="0"/>
            <a:t> </a:t>
          </a:r>
          <a:r>
            <a:rPr lang="es-ES" sz="3900" kern="1200" dirty="0" err="1"/>
            <a:t>you</a:t>
          </a:r>
          <a:r>
            <a:rPr lang="es-ES" sz="3900" kern="1200" dirty="0"/>
            <a:t> </a:t>
          </a:r>
          <a:r>
            <a:rPr lang="es-ES" sz="3900" kern="1200" dirty="0" err="1"/>
            <a:t>mind</a:t>
          </a:r>
          <a:r>
            <a:rPr lang="es-ES" sz="3900" kern="1200" dirty="0"/>
            <a:t> </a:t>
          </a:r>
          <a:r>
            <a:rPr lang="es-ES" sz="3900" kern="1200" dirty="0" err="1"/>
            <a:t>speaking</a:t>
          </a:r>
          <a:r>
            <a:rPr lang="es-ES" sz="3900" kern="1200" dirty="0"/>
            <a:t> more </a:t>
          </a:r>
          <a:r>
            <a:rPr lang="es-ES" sz="3900" kern="1200" dirty="0" err="1"/>
            <a:t>slowly</a:t>
          </a:r>
          <a:r>
            <a:rPr lang="es-ES" sz="3900" kern="1200" dirty="0"/>
            <a:t>?</a:t>
          </a:r>
          <a:endParaRPr lang="en-US" sz="3900" kern="1200" dirty="0"/>
        </a:p>
      </dsp:txBody>
      <dsp:txXfrm>
        <a:off x="0" y="2928606"/>
        <a:ext cx="7353611" cy="14632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EA5C6-19ED-F34F-A8E2-5EC58B632344}">
      <dsp:nvSpPr>
        <dsp:cNvPr id="0" name=""/>
        <dsp:cNvSpPr/>
      </dsp:nvSpPr>
      <dsp:spPr>
        <a:xfrm>
          <a:off x="3613" y="653856"/>
          <a:ext cx="1956271" cy="1173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to </a:t>
          </a:r>
          <a:r>
            <a:rPr lang="es-ES" sz="2100" kern="1200" err="1"/>
            <a:t>get</a:t>
          </a:r>
          <a:r>
            <a:rPr lang="es-ES" sz="2100" kern="1200"/>
            <a:t> </a:t>
          </a:r>
          <a:r>
            <a:rPr lang="es-ES" sz="2100" kern="1200" err="1"/>
            <a:t>away</a:t>
          </a:r>
          <a:r>
            <a:rPr lang="es-ES" sz="2100" kern="1200"/>
            <a:t> </a:t>
          </a:r>
          <a:r>
            <a:rPr lang="es-ES" sz="2100" kern="1200" err="1"/>
            <a:t>from</a:t>
          </a:r>
          <a:r>
            <a:rPr lang="es-ES" sz="2100" kern="1200"/>
            <a:t> it </a:t>
          </a:r>
          <a:r>
            <a:rPr lang="es-ES" sz="2100" kern="1200" err="1"/>
            <a:t>all</a:t>
          </a:r>
          <a:endParaRPr lang="en-US" sz="2100" kern="1200"/>
        </a:p>
      </dsp:txBody>
      <dsp:txXfrm>
        <a:off x="3613" y="653856"/>
        <a:ext cx="1956271" cy="1173762"/>
      </dsp:txXfrm>
    </dsp:sp>
    <dsp:sp modelId="{923071EE-B7DD-DF42-9D7D-99D3A7C05D41}">
      <dsp:nvSpPr>
        <dsp:cNvPr id="0" name=""/>
        <dsp:cNvSpPr/>
      </dsp:nvSpPr>
      <dsp:spPr>
        <a:xfrm>
          <a:off x="2155511" y="653856"/>
          <a:ext cx="1956271" cy="1173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the holiday of a lifetime</a:t>
          </a:r>
          <a:endParaRPr lang="en-US" sz="2100" kern="1200"/>
        </a:p>
      </dsp:txBody>
      <dsp:txXfrm>
        <a:off x="2155511" y="653856"/>
        <a:ext cx="1956271" cy="1173762"/>
      </dsp:txXfrm>
    </dsp:sp>
    <dsp:sp modelId="{DB93739D-1D6C-CD46-93B1-1B498EC1AF2C}">
      <dsp:nvSpPr>
        <dsp:cNvPr id="0" name=""/>
        <dsp:cNvSpPr/>
      </dsp:nvSpPr>
      <dsp:spPr>
        <a:xfrm>
          <a:off x="4307409" y="653856"/>
          <a:ext cx="1956271" cy="1173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off the beaten track</a:t>
          </a:r>
          <a:endParaRPr lang="en-US" sz="2100" kern="1200"/>
        </a:p>
      </dsp:txBody>
      <dsp:txXfrm>
        <a:off x="4307409" y="653856"/>
        <a:ext cx="1956271" cy="1173762"/>
      </dsp:txXfrm>
    </dsp:sp>
    <dsp:sp modelId="{114D7DF1-E416-0D48-8D51-67BB4E626288}">
      <dsp:nvSpPr>
        <dsp:cNvPr id="0" name=""/>
        <dsp:cNvSpPr/>
      </dsp:nvSpPr>
      <dsp:spPr>
        <a:xfrm>
          <a:off x="6459307" y="653856"/>
          <a:ext cx="1956271" cy="1173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to go sightseeing</a:t>
          </a:r>
          <a:endParaRPr lang="en-US" sz="2100" kern="1200"/>
        </a:p>
      </dsp:txBody>
      <dsp:txXfrm>
        <a:off x="6459307" y="653856"/>
        <a:ext cx="1956271" cy="1173762"/>
      </dsp:txXfrm>
    </dsp:sp>
    <dsp:sp modelId="{F6F2F90D-A061-CF41-BB30-5832A646908F}">
      <dsp:nvSpPr>
        <dsp:cNvPr id="0" name=""/>
        <dsp:cNvSpPr/>
      </dsp:nvSpPr>
      <dsp:spPr>
        <a:xfrm>
          <a:off x="8611205" y="653856"/>
          <a:ext cx="1956271" cy="11737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guided tours</a:t>
          </a:r>
          <a:endParaRPr lang="en-US" sz="2100" kern="1200"/>
        </a:p>
      </dsp:txBody>
      <dsp:txXfrm>
        <a:off x="8611205" y="653856"/>
        <a:ext cx="1956271" cy="1173762"/>
      </dsp:txXfrm>
    </dsp:sp>
    <dsp:sp modelId="{443314F8-3F98-2144-BE53-E9672975D4E3}">
      <dsp:nvSpPr>
        <dsp:cNvPr id="0" name=""/>
        <dsp:cNvSpPr/>
      </dsp:nvSpPr>
      <dsp:spPr>
        <a:xfrm>
          <a:off x="3613" y="2023246"/>
          <a:ext cx="1956271" cy="1173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holiday resorts</a:t>
          </a:r>
          <a:endParaRPr lang="en-US" sz="2100" kern="1200"/>
        </a:p>
      </dsp:txBody>
      <dsp:txXfrm>
        <a:off x="3613" y="2023246"/>
        <a:ext cx="1956271" cy="1173762"/>
      </dsp:txXfrm>
    </dsp:sp>
    <dsp:sp modelId="{507DE106-6A68-4E43-8DA6-9814698EF343}">
      <dsp:nvSpPr>
        <dsp:cNvPr id="0" name=""/>
        <dsp:cNvSpPr/>
      </dsp:nvSpPr>
      <dsp:spPr>
        <a:xfrm>
          <a:off x="2155511" y="2023246"/>
          <a:ext cx="1956271" cy="1173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err="1"/>
            <a:t>package</a:t>
          </a:r>
          <a:r>
            <a:rPr lang="es-ES" sz="2100" kern="1200"/>
            <a:t> </a:t>
          </a:r>
          <a:r>
            <a:rPr lang="es-ES" sz="2100" kern="1200" err="1"/>
            <a:t>holiday</a:t>
          </a:r>
          <a:r>
            <a:rPr lang="es-ES" sz="2100" kern="1200"/>
            <a:t>/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err="1"/>
            <a:t>all</a:t>
          </a:r>
          <a:r>
            <a:rPr lang="es-ES" sz="2100" kern="1200"/>
            <a:t>-in </a:t>
          </a:r>
          <a:r>
            <a:rPr lang="es-ES" sz="2100" kern="1200" err="1"/>
            <a:t>package</a:t>
          </a:r>
          <a:endParaRPr lang="en-US" sz="2100" kern="1200"/>
        </a:p>
      </dsp:txBody>
      <dsp:txXfrm>
        <a:off x="2155511" y="2023246"/>
        <a:ext cx="1956271" cy="1173762"/>
      </dsp:txXfrm>
    </dsp:sp>
    <dsp:sp modelId="{644C4500-7A8C-9446-9041-4639FDFEEA0D}">
      <dsp:nvSpPr>
        <dsp:cNvPr id="0" name=""/>
        <dsp:cNvSpPr/>
      </dsp:nvSpPr>
      <dsp:spPr>
        <a:xfrm>
          <a:off x="4307409" y="2023246"/>
          <a:ext cx="1956271" cy="1173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long weekend </a:t>
          </a:r>
          <a:endParaRPr lang="en-US" sz="2100" kern="1200"/>
        </a:p>
      </dsp:txBody>
      <dsp:txXfrm>
        <a:off x="4307409" y="2023246"/>
        <a:ext cx="1956271" cy="1173762"/>
      </dsp:txXfrm>
    </dsp:sp>
    <dsp:sp modelId="{1A60BDDF-B7C0-0D4B-AE2E-AAF3B894CCB2}">
      <dsp:nvSpPr>
        <dsp:cNvPr id="0" name=""/>
        <dsp:cNvSpPr/>
      </dsp:nvSpPr>
      <dsp:spPr>
        <a:xfrm>
          <a:off x="6459307" y="2023246"/>
          <a:ext cx="1956271" cy="1173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holiday destination</a:t>
          </a:r>
          <a:endParaRPr lang="en-US" sz="2100" kern="1200"/>
        </a:p>
      </dsp:txBody>
      <dsp:txXfrm>
        <a:off x="6459307" y="2023246"/>
        <a:ext cx="1956271" cy="1173762"/>
      </dsp:txXfrm>
    </dsp:sp>
    <dsp:sp modelId="{29089FB1-F7FA-FE4F-BA0F-9593CAE3CD0C}">
      <dsp:nvSpPr>
        <dsp:cNvPr id="0" name=""/>
        <dsp:cNvSpPr/>
      </dsp:nvSpPr>
      <dsp:spPr>
        <a:xfrm>
          <a:off x="8611205" y="2023246"/>
          <a:ext cx="1956271" cy="11737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youth hostel</a:t>
          </a:r>
          <a:endParaRPr lang="en-US" sz="2100" kern="1200"/>
        </a:p>
      </dsp:txBody>
      <dsp:txXfrm>
        <a:off x="8611205" y="2023246"/>
        <a:ext cx="1956271" cy="1173762"/>
      </dsp:txXfrm>
    </dsp:sp>
    <dsp:sp modelId="{D572966F-1091-0A47-840F-4203CF31A46C}">
      <dsp:nvSpPr>
        <dsp:cNvPr id="0" name=""/>
        <dsp:cNvSpPr/>
      </dsp:nvSpPr>
      <dsp:spPr>
        <a:xfrm>
          <a:off x="1079562" y="3392636"/>
          <a:ext cx="1956271" cy="1173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to go out of season</a:t>
          </a:r>
          <a:endParaRPr lang="en-US" sz="2100" kern="1200"/>
        </a:p>
      </dsp:txBody>
      <dsp:txXfrm>
        <a:off x="1079562" y="3392636"/>
        <a:ext cx="1956271" cy="1173762"/>
      </dsp:txXfrm>
    </dsp:sp>
    <dsp:sp modelId="{F390B9A0-5B77-9E4B-8127-80865B6F6283}">
      <dsp:nvSpPr>
        <dsp:cNvPr id="0" name=""/>
        <dsp:cNvSpPr/>
      </dsp:nvSpPr>
      <dsp:spPr>
        <a:xfrm>
          <a:off x="3231460" y="3392636"/>
          <a:ext cx="1956271" cy="1173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charter-flights</a:t>
          </a:r>
          <a:endParaRPr lang="en-US" sz="2100" kern="1200"/>
        </a:p>
      </dsp:txBody>
      <dsp:txXfrm>
        <a:off x="3231460" y="3392636"/>
        <a:ext cx="1956271" cy="1173762"/>
      </dsp:txXfrm>
    </dsp:sp>
    <dsp:sp modelId="{8C2072FB-C605-2B48-B252-4929BC1D8B48}">
      <dsp:nvSpPr>
        <dsp:cNvPr id="0" name=""/>
        <dsp:cNvSpPr/>
      </dsp:nvSpPr>
      <dsp:spPr>
        <a:xfrm>
          <a:off x="5383358" y="3392636"/>
          <a:ext cx="1956271" cy="1173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tourist trap</a:t>
          </a:r>
          <a:endParaRPr lang="en-US" sz="2100" kern="1200"/>
        </a:p>
      </dsp:txBody>
      <dsp:txXfrm>
        <a:off x="5383358" y="3392636"/>
        <a:ext cx="1956271" cy="1173762"/>
      </dsp:txXfrm>
    </dsp:sp>
    <dsp:sp modelId="{672AE7D7-D8DA-C147-B18D-61D7D675CD62}">
      <dsp:nvSpPr>
        <dsp:cNvPr id="0" name=""/>
        <dsp:cNvSpPr/>
      </dsp:nvSpPr>
      <dsp:spPr>
        <a:xfrm>
          <a:off x="7535256" y="3392636"/>
          <a:ext cx="1956271" cy="1173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self-catering</a:t>
          </a:r>
          <a:endParaRPr lang="en-US" sz="2100" kern="1200"/>
        </a:p>
      </dsp:txBody>
      <dsp:txXfrm>
        <a:off x="7535256" y="3392636"/>
        <a:ext cx="1956271" cy="1173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A07D5-1AF2-6240-9D3C-CD51823A87D2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C3161-7641-554D-BC46-F15015AF831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8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C3161-7641-554D-BC46-F15015AF831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1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87E74-8C1A-F74F-89E2-74A21C83D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B9D62A-933E-1B49-9DD8-28C9F1AB9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867BB8-813A-DF49-B8CC-A328F8C7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1D8BF-ACBB-8C48-8EA7-06728A91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E05A3E-DC50-944E-B8B9-59BFF987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4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AD227-FEDB-7741-940C-7B147D44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CFEA20-9864-5646-86F8-BD3463249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65A70-483F-474B-991D-898C531E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9145D9-5ACC-3844-A397-F446BD31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50DB8-C676-A949-9E19-11163A6E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FF0035-5E85-C146-B6E9-9A76DE9DC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C740AC-6E18-2743-8650-195399973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7F2304-8BA9-CD4F-9A3D-D697249D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ED10F5-6805-4A41-8599-1913E5D6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5B5CD3-B74D-1B4D-AD0E-89D80CF5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5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48552-8F52-1B4F-8849-1C4D7DFC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BAE8CF-0536-9D47-AFB0-9680D7D3B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2C6944-FB77-3046-83B8-317D0ADA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4D0318-B6F3-2045-AF52-26075B9D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A8E0AD-A62F-724C-A339-7D6AADB6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9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3C752-25C0-7C4B-94D0-0DD76320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82ECB4-11EA-0D4A-899B-29DE12DD9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521741-3BAD-CD49-BBE6-5E6DEA0AB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464746-53D8-6C40-A375-B39F99E2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FE0C5D-4A5B-7C44-8F02-49EA0440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9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F9996-BF0F-4545-A77E-021738D5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23CC71-E6A3-CD4F-9B54-887F32DEA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72D73A-0293-984C-915D-27E6499CA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8C2CFF-AC83-DE41-8E21-55ECE3BC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EF141F-44DD-184B-8109-D52AE31D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CCA998-6257-2340-8241-6928F752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0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9219B-0390-E843-8FDB-831D056A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0E0072-A51F-214C-93D3-09EDEEF4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3B55ED-63AE-E542-BED1-5A7F9DA9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5C3D18-4650-6D48-9ABF-254A22DAC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41D2C5-342D-B244-9DC6-5E69F304D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2EE6D5-4F8F-894E-A199-A9C9CEEF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24C4BC-F5CC-0747-8A1E-6CD05F8A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01A5DA-E174-954C-9DA3-29D18562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7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1C1BF-67AC-7B47-9487-50B28D16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D57195-068A-824D-9B5F-BC4D9B0F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5EE71C-4E42-B146-AE5A-26327954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92703-1C7B-2741-829E-1A1206CF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73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FBAB5A-31FC-0C42-8478-4F2ED01E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4E2949-C752-0541-BDDB-F7D905D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6CBFF0-0588-4247-BF3D-E7E6E6E9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4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D26C5-5E07-A74B-B8DD-23D9BE07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7B069-6F50-BB48-A0DB-900CDBD3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3486CC-076F-D241-BB62-DFA2830A1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3C625D-8550-C54B-9B78-E05AEDDA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105A5C-7099-9146-94C2-669A81A5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B2AEEE-69F0-284B-BF76-AD49474F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03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CA587-3F95-044F-8D90-B93BAA46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629D67-BEDE-1B48-93B8-AF46381A7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4A2728-3829-7C4C-8F0E-5BADF5E1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656D90-7E5D-D14F-A6B0-A136D592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0E558-71D4-FE45-93ED-2744CF6E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76BD30-2B4A-AB43-80E2-12371C93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6EC0B6-945A-0742-8002-5DCBEE47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D2ACBA-EE78-904C-92DF-59C38FEB1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9A5487-DE5C-5F4A-9791-85B19D8DA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C727-6228-AB4E-8E93-37C7B468BD0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7F91E6-4DD8-B24A-AFEE-4E9784B9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A3E3D9-5932-DE45-A669-95F97D7C0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44E6-7B16-BB42-84D2-0395105AF7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8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jeopardylabs.com/play/the-environment-7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eopardylabs.com/play/technology-b22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owmiscommunicationhappensandhowtoavoidit-KatherineHampsten-gCfzeONu3Mo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2B1BA-221A-4CC7-8E17-7D4E0F81F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FC46BE-E4E3-FC42-AB6C-A57047020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21733"/>
            <a:ext cx="11548532" cy="4229305"/>
          </a:xfrm>
        </p:spPr>
        <p:txBody>
          <a:bodyPr anchor="t">
            <a:normAutofit/>
          </a:bodyPr>
          <a:lstStyle/>
          <a:p>
            <a:pPr algn="l"/>
            <a:r>
              <a:rPr lang="en-GB" sz="9600" dirty="0">
                <a:solidFill>
                  <a:srgbClr val="FFFFFF"/>
                </a:solidFill>
              </a:rPr>
              <a:t>Summer</a:t>
            </a:r>
            <a:br>
              <a:rPr lang="en-GB" sz="9600" dirty="0">
                <a:solidFill>
                  <a:srgbClr val="FFFFFF"/>
                </a:solidFill>
              </a:rPr>
            </a:br>
            <a:r>
              <a:rPr lang="en-GB" sz="9600" dirty="0">
                <a:solidFill>
                  <a:srgbClr val="FFFFFF"/>
                </a:solidFill>
              </a:rPr>
              <a:t>Holidays</a:t>
            </a:r>
            <a:br>
              <a:rPr lang="en-GB" sz="9600" dirty="0">
                <a:solidFill>
                  <a:srgbClr val="FFFFFF"/>
                </a:solidFill>
              </a:rPr>
            </a:br>
            <a:endParaRPr lang="en-GB" sz="96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D449F0-AFD5-E549-8B3B-FA810C2F4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2" y="4718033"/>
            <a:ext cx="11547179" cy="1175039"/>
          </a:xfrm>
        </p:spPr>
        <p:txBody>
          <a:bodyPr anchor="b">
            <a:normAutofit/>
          </a:bodyPr>
          <a:lstStyle/>
          <a:p>
            <a:pPr algn="l"/>
            <a:r>
              <a:rPr lang="en-GB" sz="1800" dirty="0">
                <a:solidFill>
                  <a:srgbClr val="FFFFFF"/>
                </a:solidFill>
              </a:rPr>
              <a:t>School year 2019-2020</a:t>
            </a:r>
          </a:p>
        </p:txBody>
      </p:sp>
    </p:spTree>
    <p:extLst>
      <p:ext uri="{BB962C8B-B14F-4D97-AF65-F5344CB8AC3E}">
        <p14:creationId xmlns:p14="http://schemas.microsoft.com/office/powerpoint/2010/main" val="134172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62C513-BA98-634C-9253-717B142D3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34" y="1440629"/>
            <a:ext cx="10475937" cy="4320091"/>
          </a:xfrm>
        </p:spPr>
        <p:txBody>
          <a:bodyPr>
            <a:normAutofit/>
          </a:bodyPr>
          <a:lstStyle/>
          <a:p>
            <a:r>
              <a:rPr lang="es-ES" dirty="0"/>
              <a:t>To be more </a:t>
            </a:r>
            <a:r>
              <a:rPr lang="es-ES" dirty="0" err="1"/>
              <a:t>specific</a:t>
            </a:r>
            <a:r>
              <a:rPr lang="es-ES" dirty="0"/>
              <a:t>....</a:t>
            </a:r>
          </a:p>
          <a:p>
            <a:pPr marL="0" indent="0">
              <a:buNone/>
            </a:pPr>
            <a:r>
              <a:rPr lang="es-ES" dirty="0"/>
              <a:t>•Can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say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again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/>
              <a:t>•I </a:t>
            </a:r>
            <a:r>
              <a:rPr lang="es-ES" dirty="0" err="1"/>
              <a:t>don’t</a:t>
            </a:r>
            <a:r>
              <a:rPr lang="es-ES" dirty="0"/>
              <a:t> </a:t>
            </a:r>
            <a:r>
              <a:rPr lang="es-ES" dirty="0" err="1"/>
              <a:t>get</a:t>
            </a:r>
            <a:r>
              <a:rPr lang="es-ES" dirty="0"/>
              <a:t> it... </a:t>
            </a:r>
          </a:p>
          <a:p>
            <a:pPr marL="0" indent="0">
              <a:buNone/>
            </a:pPr>
            <a:r>
              <a:rPr lang="es-ES" dirty="0"/>
              <a:t>•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mind</a:t>
            </a:r>
            <a:r>
              <a:rPr lang="es-ES" dirty="0"/>
              <a:t> </a:t>
            </a:r>
            <a:r>
              <a:rPr lang="es-ES" dirty="0" err="1"/>
              <a:t>speaking</a:t>
            </a:r>
            <a:r>
              <a:rPr lang="es-ES" dirty="0"/>
              <a:t> more </a:t>
            </a:r>
            <a:r>
              <a:rPr lang="es-ES" dirty="0" err="1"/>
              <a:t>slowly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/>
              <a:t>•</a:t>
            </a:r>
            <a:r>
              <a:rPr lang="es-ES" dirty="0" err="1"/>
              <a:t>So,you’re</a:t>
            </a:r>
            <a:r>
              <a:rPr lang="es-ES" dirty="0"/>
              <a:t> </a:t>
            </a:r>
            <a:r>
              <a:rPr lang="es-ES" dirty="0" err="1"/>
              <a:t>saying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...</a:t>
            </a:r>
          </a:p>
          <a:p>
            <a:pPr marL="0" indent="0">
              <a:buNone/>
            </a:pPr>
            <a:r>
              <a:rPr lang="es-ES" dirty="0"/>
              <a:t>•</a:t>
            </a:r>
            <a:r>
              <a:rPr lang="es-ES" dirty="0" err="1"/>
              <a:t>If</a:t>
            </a:r>
            <a:r>
              <a:rPr lang="es-ES" dirty="0"/>
              <a:t> I </a:t>
            </a:r>
            <a:r>
              <a:rPr lang="es-ES" dirty="0" err="1"/>
              <a:t>understand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correctly</a:t>
            </a:r>
            <a:r>
              <a:rPr lang="es-ES" dirty="0"/>
              <a:t>...</a:t>
            </a:r>
          </a:p>
          <a:p>
            <a:pPr marL="0" indent="0">
              <a:buNone/>
            </a:pPr>
            <a:r>
              <a:rPr lang="es-ES" dirty="0"/>
              <a:t>•</a:t>
            </a:r>
            <a:r>
              <a:rPr lang="es-ES" dirty="0" err="1"/>
              <a:t>Correct</a:t>
            </a:r>
            <a:r>
              <a:rPr lang="es-ES" dirty="0"/>
              <a:t> me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I’m</a:t>
            </a:r>
            <a:r>
              <a:rPr lang="es-ES" dirty="0"/>
              <a:t> </a:t>
            </a:r>
            <a:r>
              <a:rPr lang="es-ES" dirty="0" err="1"/>
              <a:t>wrong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you’re</a:t>
            </a:r>
            <a:r>
              <a:rPr lang="es-ES" dirty="0"/>
              <a:t> </a:t>
            </a:r>
            <a:r>
              <a:rPr lang="es-ES" dirty="0" err="1"/>
              <a:t>saying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...</a:t>
            </a:r>
          </a:p>
          <a:p>
            <a:pPr marL="0" indent="0">
              <a:buNone/>
            </a:pPr>
            <a:r>
              <a:rPr lang="es-ES" dirty="0"/>
              <a:t>•</a:t>
            </a:r>
            <a:r>
              <a:rPr lang="es-ES" dirty="0" err="1"/>
              <a:t>Let</a:t>
            </a:r>
            <a:r>
              <a:rPr lang="es-ES" dirty="0"/>
              <a:t> me </a:t>
            </a:r>
            <a:r>
              <a:rPr lang="es-ES" dirty="0" err="1"/>
              <a:t>clarify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...</a:t>
            </a:r>
            <a:endParaRPr lang="en-GB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3553E28-A6CF-9446-8537-DC010D151F02}"/>
              </a:ext>
            </a:extLst>
          </p:cNvPr>
          <p:cNvSpPr/>
          <p:nvPr/>
        </p:nvSpPr>
        <p:spPr>
          <a:xfrm>
            <a:off x="3341480" y="2491915"/>
            <a:ext cx="49596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effectLst/>
                <a:latin typeface="Helvetica" pitchFamily="2" charset="0"/>
              </a:rPr>
              <a:t>You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want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someone</a:t>
            </a:r>
            <a:r>
              <a:rPr lang="es-ES" dirty="0">
                <a:effectLst/>
                <a:latin typeface="Helvetica" pitchFamily="2" charset="0"/>
              </a:rPr>
              <a:t> to </a:t>
            </a:r>
            <a:r>
              <a:rPr lang="es-ES" dirty="0" err="1">
                <a:effectLst/>
                <a:latin typeface="Helvetica" pitchFamily="2" charset="0"/>
              </a:rPr>
              <a:t>clarify</a:t>
            </a:r>
            <a:r>
              <a:rPr lang="es-ES" dirty="0">
                <a:effectLst/>
                <a:latin typeface="Helvetica" pitchFamily="2" charset="0"/>
              </a:rPr>
              <a:t> </a:t>
            </a:r>
            <a:r>
              <a:rPr lang="es-ES" dirty="0" err="1">
                <a:effectLst/>
                <a:latin typeface="Helvetica" pitchFamily="2" charset="0"/>
              </a:rPr>
              <a:t>what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they’ve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said</a:t>
            </a:r>
            <a:r>
              <a:rPr lang="es-ES" dirty="0">
                <a:effectLst/>
                <a:latin typeface="Helvetica" pitchFamily="2" charset="0"/>
              </a:rPr>
              <a:t> 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211399-BD65-A640-A48E-DE3BEA2F2565}"/>
              </a:ext>
            </a:extLst>
          </p:cNvPr>
          <p:cNvSpPr/>
          <p:nvPr/>
        </p:nvSpPr>
        <p:spPr>
          <a:xfrm>
            <a:off x="4674136" y="1953015"/>
            <a:ext cx="284372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didn’t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hear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something</a:t>
            </a:r>
            <a:endParaRPr lang="en-GB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9EA289-B8EB-C542-8E99-68D84997756D}"/>
              </a:ext>
            </a:extLst>
          </p:cNvPr>
          <p:cNvSpPr/>
          <p:nvPr/>
        </p:nvSpPr>
        <p:spPr>
          <a:xfrm>
            <a:off x="7156599" y="2986876"/>
            <a:ext cx="284372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didn’t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hear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something</a:t>
            </a:r>
            <a:endParaRPr lang="en-GB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53FC3BB-BB82-F84D-A659-24CB864508B8}"/>
              </a:ext>
            </a:extLst>
          </p:cNvPr>
          <p:cNvSpPr/>
          <p:nvPr/>
        </p:nvSpPr>
        <p:spPr>
          <a:xfrm>
            <a:off x="3456167" y="5425434"/>
            <a:ext cx="601126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want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clarify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something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you’ve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already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said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272B534-E817-324F-9252-9E7101B5C1EF}"/>
              </a:ext>
            </a:extLst>
          </p:cNvPr>
          <p:cNvSpPr/>
          <p:nvPr/>
        </p:nvSpPr>
        <p:spPr>
          <a:xfrm>
            <a:off x="4349533" y="1383249"/>
            <a:ext cx="601126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want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clarify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something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you’ve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already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said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0AAB3D-061E-9D4A-A4AB-EE5BB01426EB}"/>
              </a:ext>
            </a:extLst>
          </p:cNvPr>
          <p:cNvSpPr/>
          <p:nvPr/>
        </p:nvSpPr>
        <p:spPr>
          <a:xfrm>
            <a:off x="4349533" y="3455774"/>
            <a:ext cx="706541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want</a:t>
            </a:r>
            <a:r>
              <a:rPr lang="es-ES" dirty="0">
                <a:effectLst/>
                <a:latin typeface="Arial" panose="020B0604020202020204" pitchFamily="34" charset="0"/>
              </a:rPr>
              <a:t> to </a:t>
            </a:r>
            <a:r>
              <a:rPr lang="es-ES" dirty="0" err="1">
                <a:effectLst/>
                <a:latin typeface="Arial" panose="020B0604020202020204" pitchFamily="34" charset="0"/>
              </a:rPr>
              <a:t>check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if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understand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what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someone</a:t>
            </a:r>
            <a:r>
              <a:rPr lang="es-ES" dirty="0">
                <a:effectLst/>
                <a:latin typeface="Arial" panose="020B0604020202020204" pitchFamily="34" charset="0"/>
              </a:rPr>
              <a:t> has </a:t>
            </a:r>
            <a:r>
              <a:rPr lang="es-ES" dirty="0" err="1">
                <a:effectLst/>
                <a:latin typeface="Arial" panose="020B0604020202020204" pitchFamily="34" charset="0"/>
              </a:rPr>
              <a:t>just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said</a:t>
            </a:r>
            <a:endParaRPr lang="en-GB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58DEA7A-3CEC-D94F-81C2-7CB99B04B10D}"/>
              </a:ext>
            </a:extLst>
          </p:cNvPr>
          <p:cNvSpPr/>
          <p:nvPr/>
        </p:nvSpPr>
        <p:spPr>
          <a:xfrm>
            <a:off x="5350100" y="3882486"/>
            <a:ext cx="6064843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want</a:t>
            </a:r>
            <a:r>
              <a:rPr lang="es-ES" dirty="0">
                <a:effectLst/>
                <a:latin typeface="Arial" panose="020B0604020202020204" pitchFamily="34" charset="0"/>
              </a:rPr>
              <a:t> to </a:t>
            </a:r>
            <a:r>
              <a:rPr lang="es-ES" dirty="0" err="1">
                <a:effectLst/>
                <a:latin typeface="Arial" panose="020B0604020202020204" pitchFamily="34" charset="0"/>
              </a:rPr>
              <a:t>check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if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understand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what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someone</a:t>
            </a:r>
            <a:r>
              <a:rPr lang="es-ES" dirty="0">
                <a:effectLst/>
                <a:latin typeface="Arial" panose="020B0604020202020204" pitchFamily="34" charset="0"/>
              </a:rPr>
              <a:t> has </a:t>
            </a:r>
            <a:r>
              <a:rPr lang="es-ES" dirty="0" err="1">
                <a:effectLst/>
                <a:latin typeface="Arial" panose="020B0604020202020204" pitchFamily="34" charset="0"/>
              </a:rPr>
              <a:t>just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said</a:t>
            </a:r>
            <a:endParaRPr lang="en-GB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ACFAEC6-2028-0B42-B402-50BAE0833431}"/>
              </a:ext>
            </a:extLst>
          </p:cNvPr>
          <p:cNvSpPr/>
          <p:nvPr/>
        </p:nvSpPr>
        <p:spPr>
          <a:xfrm>
            <a:off x="7638077" y="4666957"/>
            <a:ext cx="415772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want</a:t>
            </a:r>
            <a:r>
              <a:rPr lang="es-ES" dirty="0">
                <a:effectLst/>
                <a:latin typeface="Arial" panose="020B0604020202020204" pitchFamily="34" charset="0"/>
              </a:rPr>
              <a:t> to </a:t>
            </a:r>
            <a:r>
              <a:rPr lang="es-ES" dirty="0" err="1">
                <a:effectLst/>
                <a:latin typeface="Arial" panose="020B0604020202020204" pitchFamily="34" charset="0"/>
              </a:rPr>
              <a:t>check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if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understand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what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someone</a:t>
            </a:r>
            <a:r>
              <a:rPr lang="es-ES" dirty="0">
                <a:effectLst/>
                <a:latin typeface="Arial" panose="020B0604020202020204" pitchFamily="34" charset="0"/>
              </a:rPr>
              <a:t> has </a:t>
            </a:r>
            <a:r>
              <a:rPr lang="es-ES" dirty="0" err="1">
                <a:effectLst/>
                <a:latin typeface="Arial" panose="020B0604020202020204" pitchFamily="34" charset="0"/>
              </a:rPr>
              <a:t>just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said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2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A6F2A33-9A59-7441-BC4D-D1974242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What would you say?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1BDA90E-0895-41FE-A174-522615197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83784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8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9360F2-C279-9442-8822-4DDF81ACD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99360F2-C279-9442-8822-4DDF81ACD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464F16-ACE9-D94E-BB26-0BC5B93F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D464F16-ACE9-D94E-BB26-0BC5B93F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1C5D0F-8A94-5B45-BF3C-73E0461F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C1C5D0F-8A94-5B45-BF3C-73E0461F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5FA3D8-B43D-064A-9A1A-48FFDB756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B5FA3D8-B43D-064A-9A1A-48FFDB756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0CCDA2-5044-094F-BE26-02D830059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20CCDA2-5044-094F-BE26-02D830059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C9B9A8-0F50-954F-ABA0-1BA702340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EC9B9A8-0F50-954F-ABA0-1BA702340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27B732-9FA4-49E7-AF48-D7F19463C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3" b="143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A1C0B5-AD76-2945-9566-EEA6EDC1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endParaRPr lang="en-GB" sz="3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50C0A5F-6D37-483F-B522-BAF4E117C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055880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2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38D2C7-B5C6-DC4B-B119-B35806C3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938D2C7-B5C6-DC4B-B119-B35806C35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DE751-6419-6844-B593-D6BE856FE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694DE751-6419-6844-B593-D6BE856FE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24167C-BD6D-F842-A240-DFFDA5501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824167C-BD6D-F842-A240-DFFDA5501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9817E4-1D16-CF4F-8552-D0172D963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A9817E4-1D16-CF4F-8552-D0172D963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1A38FD-5529-7F4C-9122-758226501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11A38FD-5529-7F4C-9122-758226501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5DBB93-8E41-2A40-89E5-87CBFD44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E5DBB93-8E41-2A40-89E5-87CBFD44E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n que contiene verde, palma&#10;&#10;Descripción generada automáticamente">
            <a:extLst>
              <a:ext uri="{FF2B5EF4-FFF2-40B4-BE49-F238E27FC236}">
                <a16:creationId xmlns:a16="http://schemas.microsoft.com/office/drawing/2014/main" id="{B0733F5F-3A0C-4479-A203-F686CC236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D27A31-C258-8C4E-8844-2DFBFA4C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6A4CF90-810C-43DF-90A7-12EFAD124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361870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78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BB9E9D-5B1D-F345-8845-A7F48E9D6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CBB9E9D-5B1D-F345-8845-A7F48E9D6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758CBA-71EB-FA41-B315-8EEAD3393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D758CBA-71EB-FA41-B315-8EEAD3393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6D6EE4-CD13-A04B-A1D6-33DD0C91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66D6EE4-CD13-A04B-A1D6-33DD0C913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7C1244-1399-9945-BB26-CB3E9981C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77C1244-1399-9945-BB26-CB3E9981C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BF4651-F624-DC4E-AD56-29DE3043A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5BF4651-F624-DC4E-AD56-29DE3043A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F790B4-E166-0547-BB01-D16BB8208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ECF790B4-E166-0547-BB01-D16BB8208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Imagen que contiene animal&#10;&#10;Descripción generada automáticamente">
            <a:extLst>
              <a:ext uri="{FF2B5EF4-FFF2-40B4-BE49-F238E27FC236}">
                <a16:creationId xmlns:a16="http://schemas.microsoft.com/office/drawing/2014/main" id="{91C55BDE-228A-48DC-98F9-50542162A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FDC662-AFEB-CB46-912A-8A4D95E1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endParaRPr lang="en-GB" sz="3600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Marcador de contenido 2">
            <a:extLst>
              <a:ext uri="{FF2B5EF4-FFF2-40B4-BE49-F238E27FC236}">
                <a16:creationId xmlns:a16="http://schemas.microsoft.com/office/drawing/2014/main" id="{EE5A2E0B-77C8-48C3-9FD7-ED98188EB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933795"/>
              </p:ext>
            </p:extLst>
          </p:nvPr>
        </p:nvGraphicFramePr>
        <p:xfrm>
          <a:off x="327349" y="1782981"/>
          <a:ext cx="7353611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4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29FA405B-6BC6-1046-AC74-F83DC2619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graphicEl>
                                              <a:dgm id="{29FA405B-6BC6-1046-AC74-F83DC2619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37368F5-F6D6-1B41-8011-9471601C6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>
                                            <p:graphicEl>
                                              <a:dgm id="{B37368F5-F6D6-1B41-8011-9471601C6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A49D2DAB-EB57-8447-8295-7C5EBC0EA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>
                                            <p:graphicEl>
                                              <a:dgm id="{A49D2DAB-EB57-8447-8295-7C5EBC0EA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9506D4B5-4AB0-3240-B762-0116AB2E5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>
                                            <p:graphicEl>
                                              <a:dgm id="{9506D4B5-4AB0-3240-B762-0116AB2E5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B985D52-0068-0646-91DF-2C3D8D5F2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>
                                            <p:graphicEl>
                                              <a:dgm id="{BB985D52-0068-0646-91DF-2C3D8D5F2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905341DC-9446-4E4C-B486-E949EB7E2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>
                                            <p:graphicEl>
                                              <a:dgm id="{905341DC-9446-4E4C-B486-E949EB7E2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77FB3-627C-4398-89E9-BF7E7E567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ECE27F-6893-CD45-BC8E-BABA7D61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Interaction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a 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87B536A7-2ED8-6D46-ACCE-0631CD876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087"/>
          <a:stretch/>
        </p:blipFill>
        <p:spPr>
          <a:xfrm>
            <a:off x="1156018" y="77283"/>
            <a:ext cx="6975626" cy="3124682"/>
          </a:xfrm>
          <a:prstGeom prst="rect">
            <a:avLst/>
          </a:prstGeom>
        </p:spPr>
      </p:pic>
      <p:pic>
        <p:nvPicPr>
          <p:cNvPr id="7" name="Imagen 6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28DFB8B8-BC8E-394C-B91D-39A07AD6E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5" r="2" b="2"/>
          <a:stretch/>
        </p:blipFill>
        <p:spPr>
          <a:xfrm>
            <a:off x="3901939" y="3201965"/>
            <a:ext cx="7786518" cy="34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9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658B38C-4914-DB47-877D-9C6093C7F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0"/>
          <a:stretch/>
        </p:blipFill>
        <p:spPr>
          <a:xfrm>
            <a:off x="643467" y="1872123"/>
            <a:ext cx="5294716" cy="31137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74DD9D1-17BA-7D46-BEBB-DB3786EDB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8" b="3"/>
          <a:stretch/>
        </p:blipFill>
        <p:spPr>
          <a:xfrm>
            <a:off x="6253817" y="1872122"/>
            <a:ext cx="5294715" cy="31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6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6A0788C4-3C90-1D46-8A3F-AF20742A6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57" b="3"/>
          <a:stretch/>
        </p:blipFill>
        <p:spPr>
          <a:xfrm>
            <a:off x="681958" y="621323"/>
            <a:ext cx="5198283" cy="3101600"/>
          </a:xfrm>
          <a:prstGeom prst="rect">
            <a:avLst/>
          </a:prstGeom>
        </p:spPr>
      </p:pic>
      <p:pic>
        <p:nvPicPr>
          <p:cNvPr id="7" name="Imagen 6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05F8CD78-B2FF-AF40-A2DB-E49021892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8" r="3" b="3"/>
          <a:stretch/>
        </p:blipFill>
        <p:spPr>
          <a:xfrm>
            <a:off x="6096000" y="621323"/>
            <a:ext cx="5198283" cy="3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CC9D9-46A1-42AA-8625-B09F5DD40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" t="17347" r="9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4C6635-DD90-4248-BD44-EB95BDE1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REVISION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4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DB54F-2B4F-9B4F-86CB-83F44BFB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Communication is not that easy!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6B187-8D60-844A-AEFD-35EB1FF1C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s-ES" dirty="0"/>
            </a:br>
            <a:r>
              <a:rPr lang="es-ES" b="1" i="1" dirty="0" err="1">
                <a:solidFill>
                  <a:srgbClr val="0070C0"/>
                </a:solidFill>
              </a:rPr>
              <a:t>We</a:t>
            </a:r>
            <a:r>
              <a:rPr lang="es-ES" b="1" i="1" dirty="0">
                <a:solidFill>
                  <a:srgbClr val="0070C0"/>
                </a:solidFill>
              </a:rPr>
              <a:t> have </a:t>
            </a:r>
            <a:r>
              <a:rPr lang="es-ES" b="1" i="1" dirty="0" err="1">
                <a:solidFill>
                  <a:srgbClr val="0070C0"/>
                </a:solidFill>
              </a:rPr>
              <a:t>two</a:t>
            </a:r>
            <a:r>
              <a:rPr lang="es-ES" b="1" i="1" dirty="0">
                <a:solidFill>
                  <a:srgbClr val="0070C0"/>
                </a:solidFill>
              </a:rPr>
              <a:t> </a:t>
            </a:r>
            <a:r>
              <a:rPr lang="es-ES" b="1" i="1" dirty="0" err="1">
                <a:solidFill>
                  <a:srgbClr val="0070C0"/>
                </a:solidFill>
              </a:rPr>
              <a:t>ears</a:t>
            </a:r>
            <a:r>
              <a:rPr lang="es-ES" b="1" i="1" dirty="0">
                <a:solidFill>
                  <a:srgbClr val="0070C0"/>
                </a:solidFill>
              </a:rPr>
              <a:t> and </a:t>
            </a:r>
            <a:r>
              <a:rPr lang="es-ES" b="1" i="1" dirty="0" err="1">
                <a:solidFill>
                  <a:srgbClr val="0070C0"/>
                </a:solidFill>
              </a:rPr>
              <a:t>one</a:t>
            </a:r>
            <a:r>
              <a:rPr lang="es-ES" b="1" i="1" dirty="0">
                <a:solidFill>
                  <a:srgbClr val="0070C0"/>
                </a:solidFill>
              </a:rPr>
              <a:t> </a:t>
            </a:r>
            <a:r>
              <a:rPr lang="es-ES" b="1" i="1" dirty="0" err="1">
                <a:solidFill>
                  <a:srgbClr val="0070C0"/>
                </a:solidFill>
              </a:rPr>
              <a:t>mouth</a:t>
            </a:r>
            <a:r>
              <a:rPr lang="es-ES" b="1" i="1" dirty="0">
                <a:solidFill>
                  <a:srgbClr val="0070C0"/>
                </a:solidFill>
              </a:rPr>
              <a:t> so </a:t>
            </a:r>
            <a:r>
              <a:rPr lang="es-ES" b="1" i="1" dirty="0" err="1">
                <a:solidFill>
                  <a:srgbClr val="0070C0"/>
                </a:solidFill>
              </a:rPr>
              <a:t>that</a:t>
            </a:r>
            <a:r>
              <a:rPr lang="es-ES" b="1" i="1" dirty="0">
                <a:solidFill>
                  <a:srgbClr val="0070C0"/>
                </a:solidFill>
              </a:rPr>
              <a:t> </a:t>
            </a:r>
            <a:r>
              <a:rPr lang="es-ES" b="1" i="1" dirty="0" err="1">
                <a:solidFill>
                  <a:srgbClr val="0070C0"/>
                </a:solidFill>
              </a:rPr>
              <a:t>we</a:t>
            </a:r>
            <a:r>
              <a:rPr lang="es-ES" b="1" i="1" dirty="0">
                <a:solidFill>
                  <a:srgbClr val="0070C0"/>
                </a:solidFill>
              </a:rPr>
              <a:t> can listen </a:t>
            </a:r>
            <a:r>
              <a:rPr lang="es-ES" b="1" i="1" dirty="0" err="1">
                <a:solidFill>
                  <a:srgbClr val="0070C0"/>
                </a:solidFill>
              </a:rPr>
              <a:t>twice</a:t>
            </a:r>
            <a:r>
              <a:rPr lang="es-ES" b="1" i="1" dirty="0">
                <a:solidFill>
                  <a:srgbClr val="0070C0"/>
                </a:solidFill>
              </a:rPr>
              <a:t> as </a:t>
            </a:r>
            <a:r>
              <a:rPr lang="es-ES" b="1" i="1" dirty="0" err="1">
                <a:solidFill>
                  <a:srgbClr val="0070C0"/>
                </a:solidFill>
              </a:rPr>
              <a:t>much</a:t>
            </a:r>
            <a:r>
              <a:rPr lang="es-ES" b="1" i="1" dirty="0">
                <a:solidFill>
                  <a:srgbClr val="0070C0"/>
                </a:solidFill>
              </a:rPr>
              <a:t> as </a:t>
            </a:r>
            <a:r>
              <a:rPr lang="es-ES" b="1" i="1" dirty="0" err="1">
                <a:solidFill>
                  <a:srgbClr val="0070C0"/>
                </a:solidFill>
              </a:rPr>
              <a:t>we</a:t>
            </a:r>
            <a:r>
              <a:rPr lang="es-ES" b="1" i="1" dirty="0">
                <a:solidFill>
                  <a:srgbClr val="0070C0"/>
                </a:solidFill>
              </a:rPr>
              <a:t> </a:t>
            </a:r>
            <a:r>
              <a:rPr lang="es-ES" b="1" i="1" dirty="0" err="1">
                <a:solidFill>
                  <a:srgbClr val="0070C0"/>
                </a:solidFill>
              </a:rPr>
              <a:t>speak</a:t>
            </a:r>
            <a:r>
              <a:rPr lang="es-ES" b="1" i="1" dirty="0">
                <a:solidFill>
                  <a:srgbClr val="0070C0"/>
                </a:solidFill>
              </a:rPr>
              <a:t>. </a:t>
            </a:r>
            <a:r>
              <a:rPr lang="es-ES" dirty="0"/>
              <a:t>― </a:t>
            </a:r>
            <a:r>
              <a:rPr lang="es-ES" dirty="0" err="1"/>
              <a:t>Epictetus</a:t>
            </a:r>
            <a:r>
              <a:rPr lang="es-ES" dirty="0"/>
              <a:t>, a </a:t>
            </a:r>
            <a:r>
              <a:rPr lang="es-ES" dirty="0" err="1"/>
              <a:t>Greek</a:t>
            </a:r>
            <a:r>
              <a:rPr lang="es-ES" dirty="0"/>
              <a:t> </a:t>
            </a:r>
            <a:r>
              <a:rPr lang="es-ES" dirty="0" err="1"/>
              <a:t>philosopher</a:t>
            </a:r>
            <a:r>
              <a:rPr lang="es-ES" dirty="0"/>
              <a:t> 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b="1" dirty="0" err="1"/>
              <a:t>Discuss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questions</a:t>
            </a:r>
            <a:r>
              <a:rPr lang="es-ES" b="1" dirty="0"/>
              <a:t>. 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•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quote</a:t>
            </a:r>
            <a:r>
              <a:rPr lang="es-ES" dirty="0"/>
              <a:t> mean? 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agree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it? </a:t>
            </a:r>
          </a:p>
          <a:p>
            <a:pPr marL="0" indent="0">
              <a:buNone/>
            </a:pPr>
            <a:r>
              <a:rPr lang="es-ES" dirty="0"/>
              <a:t>•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communicate</a:t>
            </a:r>
            <a:r>
              <a:rPr lang="es-ES" dirty="0"/>
              <a:t>,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more </a:t>
            </a:r>
            <a:r>
              <a:rPr lang="es-ES" dirty="0" err="1"/>
              <a:t>important</a:t>
            </a:r>
            <a:r>
              <a:rPr lang="es-ES" dirty="0"/>
              <a:t>: </a:t>
            </a:r>
            <a:r>
              <a:rPr lang="es-ES" dirty="0" err="1"/>
              <a:t>listening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talking</a:t>
            </a:r>
            <a:r>
              <a:rPr lang="es-ES" dirty="0"/>
              <a:t>? </a:t>
            </a:r>
          </a:p>
          <a:p>
            <a:pPr marL="0" indent="0">
              <a:buNone/>
            </a:pPr>
            <a:r>
              <a:rPr lang="es-ES" dirty="0"/>
              <a:t>• </a:t>
            </a:r>
            <a:r>
              <a:rPr lang="es-ES" dirty="0" err="1"/>
              <a:t>What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qualities</a:t>
            </a:r>
            <a:r>
              <a:rPr lang="es-ES" dirty="0"/>
              <a:t> of a </a:t>
            </a:r>
            <a:r>
              <a:rPr lang="es-ES" dirty="0" err="1"/>
              <a:t>good</a:t>
            </a:r>
            <a:r>
              <a:rPr lang="es-ES" dirty="0"/>
              <a:t> </a:t>
            </a:r>
            <a:r>
              <a:rPr lang="es-ES" dirty="0" err="1"/>
              <a:t>communicator</a:t>
            </a:r>
            <a:r>
              <a:rPr lang="es-ES" dirty="0"/>
              <a:t>? </a:t>
            </a:r>
          </a:p>
          <a:p>
            <a:pPr marL="0" indent="0">
              <a:buNone/>
            </a:pPr>
            <a:r>
              <a:rPr lang="es-ES" dirty="0"/>
              <a:t>•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problems</a:t>
            </a:r>
            <a:r>
              <a:rPr lang="es-ES" dirty="0"/>
              <a:t> </a:t>
            </a:r>
            <a:r>
              <a:rPr lang="es-ES" dirty="0" err="1"/>
              <a:t>might</a:t>
            </a:r>
            <a:r>
              <a:rPr lang="es-ES" dirty="0"/>
              <a:t> </a:t>
            </a:r>
            <a:r>
              <a:rPr lang="es-ES" dirty="0" err="1"/>
              <a:t>occur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communicating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someone</a:t>
            </a:r>
            <a:r>
              <a:rPr lang="es-ES" dirty="0"/>
              <a:t>? 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6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34C21-8C04-411C-8B56-E800C8224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D65C6B-E1D1-2A41-852B-0C35508C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personalities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1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48F33-3418-C146-9DED-FD8FEDFC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75" y="365125"/>
            <a:ext cx="11040649" cy="1325563"/>
          </a:xfrm>
        </p:spPr>
        <p:txBody>
          <a:bodyPr>
            <a:normAutofit/>
          </a:bodyPr>
          <a:lstStyle/>
          <a:p>
            <a:r>
              <a:rPr lang="en-GB" sz="3600" dirty="0"/>
              <a:t>CAN YOU MATCH EACH ADJECTIVE WITH ITS ANTONYM?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2E2338-C7E7-F84D-870C-A66C6CB2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958" y="1540049"/>
            <a:ext cx="4447784" cy="448151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ambitious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generous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hardworking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honest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humble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independent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kind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nervous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/>
              <a:t>open-</a:t>
            </a:r>
            <a:r>
              <a:rPr lang="es-ES" sz="1400" dirty="0" err="1"/>
              <a:t>minded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optimistic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outgoing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punctual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reliable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talkative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unselfish</a:t>
            </a:r>
            <a:r>
              <a:rPr lang="es-ES" sz="1400" dirty="0"/>
              <a:t> -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D04E952-B65D-3E45-BEE4-4851E696CFC8}"/>
              </a:ext>
            </a:extLst>
          </p:cNvPr>
          <p:cNvSpPr txBox="1">
            <a:spLocks/>
          </p:cNvSpPr>
          <p:nvPr/>
        </p:nvSpPr>
        <p:spPr>
          <a:xfrm>
            <a:off x="5399762" y="1540049"/>
            <a:ext cx="4447784" cy="448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pessimistic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quiet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/>
              <a:t> </a:t>
            </a:r>
            <a:r>
              <a:rPr lang="es-ES" sz="1400" dirty="0" err="1"/>
              <a:t>unmotivated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unreliable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stingy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bigheaded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dependent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inconsiderate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dishonest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self-centered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calm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close-minded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/>
              <a:t>late</a:t>
            </a:r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lazy</a:t>
            </a:r>
            <a:endParaRPr lang="es-ES" sz="1400" dirty="0"/>
          </a:p>
          <a:p>
            <a:pPr marL="514350" indent="-514350">
              <a:buFont typeface="+mj-lt"/>
              <a:buAutoNum type="alphaLcPeriod"/>
            </a:pPr>
            <a:r>
              <a:rPr lang="es-ES" sz="1400" dirty="0" err="1"/>
              <a:t>shy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8954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2E2338-C7E7-F84D-870C-A66C6CB2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980" y="1137075"/>
            <a:ext cx="2251290" cy="41605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ambitious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generous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hardworking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honest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humble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independent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kind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nervous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/>
              <a:t>open-</a:t>
            </a:r>
            <a:r>
              <a:rPr lang="es-ES" sz="1400" dirty="0" err="1"/>
              <a:t>minded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optimistic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outgoing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punctual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reliable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talkative</a:t>
            </a:r>
            <a:r>
              <a:rPr lang="es-ES" sz="1400" dirty="0"/>
              <a:t> -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dirty="0" err="1"/>
              <a:t>unselfish</a:t>
            </a:r>
            <a:r>
              <a:rPr lang="es-ES" sz="1400" dirty="0"/>
              <a:t> -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D04E952-B65D-3E45-BEE4-4851E696CFC8}"/>
              </a:ext>
            </a:extLst>
          </p:cNvPr>
          <p:cNvSpPr txBox="1">
            <a:spLocks/>
          </p:cNvSpPr>
          <p:nvPr/>
        </p:nvSpPr>
        <p:spPr>
          <a:xfrm>
            <a:off x="4852827" y="991723"/>
            <a:ext cx="4447784" cy="416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- </a:t>
            </a:r>
            <a:r>
              <a:rPr lang="es-ES" sz="1400" dirty="0" err="1"/>
              <a:t>unmotivated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stingy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lazy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dishonest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bigheaded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dependent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inconsiderate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calm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close-minded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pessimistic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shy</a:t>
            </a:r>
            <a:endParaRPr lang="es-ES" sz="1400" dirty="0"/>
          </a:p>
          <a:p>
            <a:r>
              <a:rPr lang="es-ES" sz="1400" dirty="0"/>
              <a:t>- late</a:t>
            </a:r>
          </a:p>
          <a:p>
            <a:r>
              <a:rPr lang="es-ES" sz="1400" dirty="0"/>
              <a:t>- </a:t>
            </a:r>
            <a:r>
              <a:rPr lang="es-ES" sz="1400" dirty="0" err="1"/>
              <a:t>unreliable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quiet</a:t>
            </a:r>
            <a:endParaRPr lang="es-ES" sz="1400" dirty="0"/>
          </a:p>
          <a:p>
            <a:r>
              <a:rPr lang="es-ES" sz="1400" dirty="0"/>
              <a:t>- </a:t>
            </a:r>
            <a:r>
              <a:rPr lang="es-ES" sz="1400" dirty="0" err="1"/>
              <a:t>self-centered</a:t>
            </a:r>
            <a:endParaRPr lang="es-E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D41DF9-C07D-9949-87AC-31E7345F3AF9}"/>
              </a:ext>
            </a:extLst>
          </p:cNvPr>
          <p:cNvSpPr txBox="1"/>
          <p:nvPr/>
        </p:nvSpPr>
        <p:spPr>
          <a:xfrm rot="16200000">
            <a:off x="-293486" y="2954346"/>
            <a:ext cx="3175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ANSWERS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6EC412A-F70E-2F48-B0DE-66D5D077FD10}"/>
              </a:ext>
            </a:extLst>
          </p:cNvPr>
          <p:cNvSpPr txBox="1">
            <a:spLocks/>
          </p:cNvSpPr>
          <p:nvPr/>
        </p:nvSpPr>
        <p:spPr>
          <a:xfrm>
            <a:off x="9027779" y="991723"/>
            <a:ext cx="4447784" cy="448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pessimistic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quiet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>
                <a:solidFill>
                  <a:srgbClr val="0070C0"/>
                </a:solidFill>
              </a:rPr>
              <a:t> </a:t>
            </a:r>
            <a:r>
              <a:rPr lang="es-ES" sz="1400" b="1" dirty="0" err="1">
                <a:solidFill>
                  <a:srgbClr val="0070C0"/>
                </a:solidFill>
              </a:rPr>
              <a:t>unmotivated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unreliable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stingy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bigheaded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dependent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inconsiderate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dishonest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self-centered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calm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close-minded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>
                <a:solidFill>
                  <a:srgbClr val="0070C0"/>
                </a:solidFill>
              </a:rPr>
              <a:t>late</a:t>
            </a: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lazy</a:t>
            </a:r>
            <a:endParaRPr lang="es-ES" sz="14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1400" b="1" dirty="0" err="1">
                <a:solidFill>
                  <a:srgbClr val="0070C0"/>
                </a:solidFill>
              </a:rPr>
              <a:t>shy</a:t>
            </a:r>
            <a:endParaRPr lang="en-GB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E4DF3-CC23-4882-97F5-A52E3B263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2F7FF5-FEAF-3246-88EA-21938D2E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Holidays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16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CE6AA-2597-8148-82BF-521FA256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Vocabulary </a:t>
            </a:r>
            <a:br>
              <a:rPr lang="en-GB" dirty="0"/>
            </a:br>
            <a:r>
              <a:rPr lang="en-GB" dirty="0"/>
              <a:t>Match each word with its definition</a:t>
            </a:r>
            <a:endParaRPr lang="en-GB" dirty="0">
              <a:ea typeface="+mj-lt"/>
              <a:cs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F81C9-B898-7C45-AD6D-79C4BF45B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77" y="2044268"/>
            <a:ext cx="4683983" cy="456160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away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holiday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lifetime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off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beaten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track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sightseeing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guided tours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holiday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resorts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holiday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-in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weekend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holiday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destination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hostel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season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charter-flights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tourist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trap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self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-catering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0C3BC78-0FF3-C04D-AF78-15EB3C97C67C}"/>
              </a:ext>
            </a:extLst>
          </p:cNvPr>
          <p:cNvSpPr txBox="1">
            <a:spLocks/>
          </p:cNvSpPr>
          <p:nvPr/>
        </p:nvSpPr>
        <p:spPr>
          <a:xfrm>
            <a:off x="6392451" y="2477982"/>
            <a:ext cx="4683983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3F359A-4B34-8246-A4AC-D7E04FD691F6}"/>
              </a:ext>
            </a:extLst>
          </p:cNvPr>
          <p:cNvSpPr txBox="1"/>
          <p:nvPr/>
        </p:nvSpPr>
        <p:spPr>
          <a:xfrm>
            <a:off x="4931597" y="1893964"/>
            <a:ext cx="7459038" cy="52295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a. </a:t>
            </a:r>
            <a:r>
              <a:rPr lang="es-ES" sz="1400" dirty="0" err="1">
                <a:latin typeface="Calibri"/>
                <a:cs typeface="Calibri"/>
              </a:rPr>
              <a:t>an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organised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group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shown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around</a:t>
            </a:r>
            <a:r>
              <a:rPr lang="es-ES" sz="1400" dirty="0">
                <a:latin typeface="Calibri"/>
                <a:cs typeface="Calibri"/>
              </a:rPr>
              <a:t> a place </a:t>
            </a:r>
            <a:r>
              <a:rPr lang="es-ES" sz="1400" dirty="0" err="1">
                <a:latin typeface="Calibri"/>
                <a:cs typeface="Calibri"/>
              </a:rPr>
              <a:t>of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interest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by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an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expert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b. </a:t>
            </a:r>
            <a:r>
              <a:rPr lang="es-ES" sz="1400" dirty="0" err="1">
                <a:latin typeface="Calibri"/>
                <a:cs typeface="Calibri"/>
              </a:rPr>
              <a:t>to</a:t>
            </a:r>
            <a:r>
              <a:rPr lang="es-ES" sz="1400" dirty="0">
                <a:latin typeface="Calibri"/>
                <a:cs typeface="Calibri"/>
              </a:rPr>
              <a:t> look </a:t>
            </a:r>
            <a:r>
              <a:rPr lang="es-ES" sz="1400" dirty="0" err="1">
                <a:latin typeface="Calibri"/>
                <a:cs typeface="Calibri"/>
              </a:rPr>
              <a:t>around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the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tourist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sites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c. a place </a:t>
            </a:r>
            <a:r>
              <a:rPr lang="es-ES" sz="1400" dirty="0" err="1">
                <a:latin typeface="Calibri"/>
                <a:cs typeface="Calibri"/>
              </a:rPr>
              <a:t>where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very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few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people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go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for</a:t>
            </a:r>
            <a:r>
              <a:rPr lang="es-ES" sz="1400" dirty="0">
                <a:latin typeface="Calibri"/>
                <a:cs typeface="Calibri"/>
              </a:rPr>
              <a:t> a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d. </a:t>
            </a:r>
            <a:r>
              <a:rPr lang="es-ES" sz="1400" dirty="0" err="1">
                <a:latin typeface="Calibri"/>
                <a:cs typeface="Calibri"/>
              </a:rPr>
              <a:t>to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take</a:t>
            </a:r>
            <a:r>
              <a:rPr lang="es-ES" sz="1400" dirty="0">
                <a:latin typeface="Calibri"/>
                <a:cs typeface="Calibri"/>
              </a:rPr>
              <a:t> a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to</a:t>
            </a:r>
            <a:r>
              <a:rPr lang="es-ES" sz="1400" dirty="0">
                <a:latin typeface="Calibri"/>
                <a:cs typeface="Calibri"/>
              </a:rPr>
              <a:t> escape a </a:t>
            </a:r>
            <a:r>
              <a:rPr lang="es-ES" sz="1400" dirty="0" err="1">
                <a:latin typeface="Calibri"/>
                <a:cs typeface="Calibri"/>
              </a:rPr>
              <a:t>busy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or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stressful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lifestyle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e. a </a:t>
            </a:r>
            <a:r>
              <a:rPr lang="es-ES" sz="1400" dirty="0" err="1">
                <a:latin typeface="Calibri"/>
                <a:cs typeface="Calibri"/>
              </a:rPr>
              <a:t>special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that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you</a:t>
            </a:r>
            <a:r>
              <a:rPr lang="es-ES" sz="1400" dirty="0">
                <a:latin typeface="Calibri"/>
                <a:cs typeface="Calibri"/>
              </a:rPr>
              <a:t> are </a:t>
            </a:r>
            <a:r>
              <a:rPr lang="es-ES" sz="1400" dirty="0" err="1">
                <a:latin typeface="Calibri"/>
                <a:cs typeface="Calibri"/>
              </a:rPr>
              <a:t>unlikely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repeat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f. a place </a:t>
            </a:r>
            <a:r>
              <a:rPr lang="es-ES" sz="1400" dirty="0" err="1">
                <a:latin typeface="Calibri"/>
                <a:cs typeface="Calibri"/>
              </a:rPr>
              <a:t>where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lots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of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people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go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for</a:t>
            </a:r>
            <a:r>
              <a:rPr lang="es-ES" sz="1400" dirty="0">
                <a:latin typeface="Calibri"/>
                <a:cs typeface="Calibri"/>
              </a:rPr>
              <a:t> a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g. in </a:t>
            </a:r>
            <a:r>
              <a:rPr lang="es-ES" sz="1400" dirty="0" err="1">
                <a:latin typeface="Calibri"/>
                <a:cs typeface="Calibri"/>
              </a:rPr>
              <a:t>or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into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an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isolated</a:t>
            </a:r>
            <a:r>
              <a:rPr lang="es-ES" sz="1400" dirty="0">
                <a:latin typeface="Calibri"/>
                <a:cs typeface="Calibri"/>
              </a:rPr>
              <a:t> place</a:t>
            </a: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h. </a:t>
            </a:r>
            <a:r>
              <a:rPr lang="es-ES" sz="1400" dirty="0" err="1">
                <a:latin typeface="Calibri"/>
                <a:cs typeface="Calibri"/>
              </a:rPr>
              <a:t>outside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of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the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main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period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i. a </a:t>
            </a:r>
            <a:r>
              <a:rPr lang="es-ES" sz="1400" dirty="0" err="1">
                <a:latin typeface="Calibri"/>
                <a:cs typeface="Calibri"/>
              </a:rPr>
              <a:t>cheap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form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of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accommodation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j. a </a:t>
            </a:r>
            <a:r>
              <a:rPr lang="es-ES" sz="1400" dirty="0" err="1">
                <a:latin typeface="Calibri"/>
                <a:cs typeface="Calibri"/>
              </a:rPr>
              <a:t>cheaper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form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of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flying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than</a:t>
            </a:r>
            <a:r>
              <a:rPr lang="es-ES" sz="1400" dirty="0">
                <a:latin typeface="Calibri"/>
                <a:cs typeface="Calibri"/>
              </a:rPr>
              <a:t> a </a:t>
            </a:r>
            <a:r>
              <a:rPr lang="es-ES" sz="1400" dirty="0" err="1">
                <a:latin typeface="Calibri"/>
                <a:cs typeface="Calibri"/>
              </a:rPr>
              <a:t>scheduled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flight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k. </a:t>
            </a:r>
            <a:r>
              <a:rPr lang="es-ES" sz="1400" dirty="0" err="1">
                <a:latin typeface="Calibri"/>
                <a:cs typeface="Calibri"/>
              </a:rPr>
              <a:t>an</a:t>
            </a:r>
            <a:r>
              <a:rPr lang="es-ES" sz="1400" dirty="0">
                <a:latin typeface="Calibri"/>
                <a:cs typeface="Calibri"/>
              </a:rPr>
              <a:t> extended </a:t>
            </a:r>
            <a:r>
              <a:rPr lang="es-ES" sz="1400" dirty="0" err="1">
                <a:latin typeface="Calibri"/>
                <a:cs typeface="Calibri"/>
              </a:rPr>
              <a:t>weekend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including</a:t>
            </a:r>
            <a:r>
              <a:rPr lang="es-ES" sz="1400" dirty="0">
                <a:latin typeface="Calibri"/>
                <a:cs typeface="Calibri"/>
              </a:rPr>
              <a:t> Friday </a:t>
            </a:r>
            <a:r>
              <a:rPr lang="es-ES" sz="1400" dirty="0" err="1">
                <a:latin typeface="Calibri"/>
                <a:cs typeface="Calibri"/>
              </a:rPr>
              <a:t>or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Monday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l. </a:t>
            </a:r>
            <a:r>
              <a:rPr lang="es-ES" sz="1400" dirty="0" err="1">
                <a:latin typeface="Calibri"/>
                <a:cs typeface="Calibri"/>
              </a:rPr>
              <a:t>where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you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go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for</a:t>
            </a:r>
            <a:r>
              <a:rPr lang="es-ES" sz="1400" dirty="0">
                <a:latin typeface="Calibri"/>
                <a:cs typeface="Calibri"/>
              </a:rPr>
              <a:t> a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m. </a:t>
            </a:r>
            <a:r>
              <a:rPr lang="es-ES" sz="1400" dirty="0" err="1">
                <a:latin typeface="Calibri"/>
                <a:cs typeface="Calibri"/>
              </a:rPr>
              <a:t>somewhere</a:t>
            </a:r>
            <a:r>
              <a:rPr lang="es-ES" sz="1400" dirty="0">
                <a:latin typeface="Calibri"/>
                <a:cs typeface="Calibri"/>
              </a:rPr>
              <a:t> </a:t>
            </a:r>
            <a:r>
              <a:rPr lang="es-ES" sz="1400" dirty="0" err="1">
                <a:latin typeface="Calibri"/>
                <a:cs typeface="Calibri"/>
              </a:rPr>
              <a:t>where</a:t>
            </a:r>
            <a:r>
              <a:rPr lang="es-ES" sz="1400" dirty="0">
                <a:latin typeface="Calibri"/>
                <a:cs typeface="Calibri"/>
              </a:rPr>
              <a:t> </a:t>
            </a:r>
            <a:r>
              <a:rPr lang="es-ES" sz="1400" dirty="0" err="1">
                <a:latin typeface="Calibri"/>
                <a:cs typeface="Calibri"/>
              </a:rPr>
              <a:t>too</a:t>
            </a:r>
            <a:r>
              <a:rPr lang="es-ES" sz="1400" dirty="0">
                <a:latin typeface="Calibri"/>
                <a:cs typeface="Calibri"/>
              </a:rPr>
              <a:t> </a:t>
            </a:r>
            <a:r>
              <a:rPr lang="es-ES" sz="1400" dirty="0" err="1">
                <a:latin typeface="Calibri"/>
                <a:cs typeface="Calibri"/>
              </a:rPr>
              <a:t>many</a:t>
            </a:r>
            <a:r>
              <a:rPr lang="es-ES" sz="1400" dirty="0">
                <a:latin typeface="Calibri"/>
                <a:cs typeface="Calibri"/>
              </a:rPr>
              <a:t> </a:t>
            </a:r>
            <a:r>
              <a:rPr lang="es-ES" sz="1400" dirty="0" err="1">
                <a:latin typeface="Calibri"/>
                <a:cs typeface="Calibri"/>
              </a:rPr>
              <a:t>tourists</a:t>
            </a:r>
            <a:r>
              <a:rPr lang="es-ES" sz="1400" dirty="0">
                <a:latin typeface="Calibri"/>
                <a:cs typeface="Calibri"/>
              </a:rPr>
              <a:t> </a:t>
            </a:r>
            <a:r>
              <a:rPr lang="es-ES" sz="1400" dirty="0" err="1">
                <a:latin typeface="Calibri"/>
                <a:cs typeface="Calibri"/>
              </a:rPr>
              <a:t>go</a:t>
            </a: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n. a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where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you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supply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your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own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food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5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CE6AA-2597-8148-82BF-521FA256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 (answers)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F81C9-B898-7C45-AD6D-79C4BF45B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77" y="2044268"/>
            <a:ext cx="4683983" cy="456160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away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holiday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lifetime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off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beaten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track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sightseeing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guided tours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holiday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resorts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holiday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-in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weekend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holiday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destination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hostel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season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charter-flights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tourist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trap</a:t>
            </a: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self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-catering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0C3BC78-0FF3-C04D-AF78-15EB3C97C67C}"/>
              </a:ext>
            </a:extLst>
          </p:cNvPr>
          <p:cNvSpPr txBox="1">
            <a:spLocks/>
          </p:cNvSpPr>
          <p:nvPr/>
        </p:nvSpPr>
        <p:spPr>
          <a:xfrm>
            <a:off x="6392451" y="2477982"/>
            <a:ext cx="4683983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3F359A-4B34-8246-A4AC-D7E04FD691F6}"/>
              </a:ext>
            </a:extLst>
          </p:cNvPr>
          <p:cNvSpPr txBox="1"/>
          <p:nvPr/>
        </p:nvSpPr>
        <p:spPr>
          <a:xfrm>
            <a:off x="4602825" y="2044268"/>
            <a:ext cx="7459038" cy="49063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d. to </a:t>
            </a:r>
            <a:r>
              <a:rPr lang="es-ES" sz="1400" dirty="0" err="1">
                <a:latin typeface="Calibri"/>
                <a:cs typeface="Calibri"/>
              </a:rPr>
              <a:t>take</a:t>
            </a:r>
            <a:r>
              <a:rPr lang="es-ES" sz="1400" dirty="0">
                <a:latin typeface="Calibri"/>
                <a:cs typeface="Calibri"/>
              </a:rPr>
              <a:t> a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to</a:t>
            </a:r>
            <a:r>
              <a:rPr lang="es-ES" sz="1400" dirty="0">
                <a:latin typeface="Calibri"/>
                <a:cs typeface="Calibri"/>
              </a:rPr>
              <a:t> escape a </a:t>
            </a:r>
            <a:r>
              <a:rPr lang="es-ES" sz="1400" dirty="0" err="1">
                <a:latin typeface="Calibri"/>
                <a:cs typeface="Calibri"/>
              </a:rPr>
              <a:t>busy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or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stressful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lifestyle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e. a </a:t>
            </a:r>
            <a:r>
              <a:rPr lang="es-ES" sz="1400" dirty="0" err="1">
                <a:latin typeface="Calibri"/>
                <a:cs typeface="Calibri"/>
              </a:rPr>
              <a:t>special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that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you</a:t>
            </a:r>
            <a:r>
              <a:rPr lang="es-ES" sz="1400" dirty="0">
                <a:latin typeface="Calibri"/>
                <a:cs typeface="Calibri"/>
              </a:rPr>
              <a:t> are </a:t>
            </a:r>
            <a:r>
              <a:rPr lang="es-ES" sz="1400" dirty="0" err="1">
                <a:latin typeface="Calibri"/>
                <a:cs typeface="Calibri"/>
              </a:rPr>
              <a:t>unlikely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repeat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g. in </a:t>
            </a:r>
            <a:r>
              <a:rPr lang="es-ES" sz="1400" dirty="0" err="1">
                <a:latin typeface="Calibri"/>
                <a:cs typeface="Calibri"/>
              </a:rPr>
              <a:t>or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into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an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isolated</a:t>
            </a:r>
            <a:r>
              <a:rPr lang="es-ES" sz="1400" dirty="0">
                <a:latin typeface="Calibri"/>
                <a:cs typeface="Calibri"/>
              </a:rPr>
              <a:t> place</a:t>
            </a: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b. </a:t>
            </a:r>
            <a:r>
              <a:rPr lang="es-ES" sz="1400" dirty="0" err="1">
                <a:latin typeface="Calibri"/>
                <a:cs typeface="Calibri"/>
              </a:rPr>
              <a:t>to</a:t>
            </a:r>
            <a:r>
              <a:rPr lang="es-ES" sz="1400" dirty="0">
                <a:latin typeface="Calibri"/>
                <a:cs typeface="Calibri"/>
              </a:rPr>
              <a:t> look </a:t>
            </a:r>
            <a:r>
              <a:rPr lang="es-ES" sz="1400" dirty="0" err="1">
                <a:latin typeface="Calibri"/>
                <a:cs typeface="Calibri"/>
              </a:rPr>
              <a:t>around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the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tourist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sites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a. </a:t>
            </a:r>
            <a:r>
              <a:rPr lang="es-ES" sz="1400" dirty="0" err="1">
                <a:latin typeface="Calibri"/>
                <a:cs typeface="Calibri"/>
              </a:rPr>
              <a:t>an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organised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group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shown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around</a:t>
            </a:r>
            <a:r>
              <a:rPr lang="es-ES" sz="1400" dirty="0">
                <a:latin typeface="Calibri"/>
                <a:cs typeface="Calibri"/>
              </a:rPr>
              <a:t> a place of </a:t>
            </a:r>
            <a:r>
              <a:rPr lang="es-ES" sz="1400" dirty="0" err="1">
                <a:latin typeface="Calibri"/>
                <a:cs typeface="Calibri"/>
              </a:rPr>
              <a:t>interest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by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an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expert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f. a place </a:t>
            </a:r>
            <a:r>
              <a:rPr lang="es-ES" sz="1400" dirty="0" err="1">
                <a:latin typeface="Calibri"/>
                <a:cs typeface="Calibri"/>
              </a:rPr>
              <a:t>where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lots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of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people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go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for</a:t>
            </a:r>
            <a:r>
              <a:rPr lang="es-ES" sz="1400" dirty="0">
                <a:latin typeface="Calibri"/>
                <a:cs typeface="Calibri"/>
              </a:rPr>
              <a:t> a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k. </a:t>
            </a:r>
            <a:r>
              <a:rPr lang="es-ES" sz="1400" dirty="0" err="1">
                <a:latin typeface="Calibri"/>
                <a:cs typeface="Calibri"/>
              </a:rPr>
              <a:t>an</a:t>
            </a:r>
            <a:r>
              <a:rPr lang="es-ES" sz="1400" dirty="0">
                <a:latin typeface="Calibri"/>
                <a:cs typeface="Calibri"/>
              </a:rPr>
              <a:t> extended </a:t>
            </a:r>
            <a:r>
              <a:rPr lang="es-ES" sz="1400" dirty="0" err="1">
                <a:latin typeface="Calibri"/>
                <a:cs typeface="Calibri"/>
              </a:rPr>
              <a:t>weekend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including</a:t>
            </a:r>
            <a:r>
              <a:rPr lang="es-ES" sz="1400" dirty="0">
                <a:latin typeface="Calibri"/>
                <a:cs typeface="Calibri"/>
              </a:rPr>
              <a:t> Friday </a:t>
            </a:r>
            <a:r>
              <a:rPr lang="es-ES" sz="1400" dirty="0" err="1">
                <a:latin typeface="Calibri"/>
                <a:cs typeface="Calibri"/>
              </a:rPr>
              <a:t>or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Monday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l. </a:t>
            </a:r>
            <a:r>
              <a:rPr lang="es-ES" sz="1400" dirty="0" err="1">
                <a:latin typeface="Calibri"/>
                <a:cs typeface="Calibri"/>
              </a:rPr>
              <a:t>where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you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go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for</a:t>
            </a:r>
            <a:r>
              <a:rPr lang="es-ES" sz="1400" dirty="0">
                <a:latin typeface="Calibri"/>
                <a:cs typeface="Calibri"/>
              </a:rPr>
              <a:t> a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i. a </a:t>
            </a:r>
            <a:r>
              <a:rPr lang="es-ES" sz="1400" dirty="0" err="1">
                <a:latin typeface="Calibri"/>
                <a:cs typeface="Calibri"/>
              </a:rPr>
              <a:t>cheap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form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of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accommodation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h. </a:t>
            </a:r>
            <a:r>
              <a:rPr lang="es-ES" sz="1400" dirty="0" err="1">
                <a:latin typeface="Calibri"/>
                <a:cs typeface="Calibri"/>
              </a:rPr>
              <a:t>outside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of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the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main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period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j. a </a:t>
            </a:r>
            <a:r>
              <a:rPr lang="es-ES" sz="1400" dirty="0" err="1">
                <a:latin typeface="Calibri"/>
                <a:cs typeface="Calibri"/>
              </a:rPr>
              <a:t>cheaper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form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of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flying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than</a:t>
            </a:r>
            <a:r>
              <a:rPr lang="es-ES" sz="1400" dirty="0">
                <a:latin typeface="Calibri"/>
                <a:cs typeface="Calibri"/>
              </a:rPr>
              <a:t> a </a:t>
            </a:r>
            <a:r>
              <a:rPr lang="es-ES" sz="1400" dirty="0" err="1">
                <a:latin typeface="Calibri"/>
                <a:cs typeface="Calibri"/>
              </a:rPr>
              <a:t>scheduled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flight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n. </a:t>
            </a:r>
            <a:r>
              <a:rPr lang="es-ES" sz="1400" dirty="0" err="1">
                <a:latin typeface="Calibri"/>
                <a:cs typeface="Calibri"/>
              </a:rPr>
              <a:t>somewhere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where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too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many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tourists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go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Calibri"/>
                <a:cs typeface="Calibri"/>
              </a:rPr>
              <a:t>m. a </a:t>
            </a:r>
            <a:r>
              <a:rPr lang="es-ES" sz="1400" dirty="0" err="1">
                <a:latin typeface="Calibri"/>
                <a:cs typeface="Calibri"/>
              </a:rPr>
              <a:t>holiday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where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you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supply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your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own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dirty="0" err="1">
                <a:latin typeface="Calibri"/>
                <a:cs typeface="Calibri"/>
              </a:rPr>
              <a:t>food</a:t>
            </a: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F90DF-3ED5-4B12-80B5-36BA0D682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EA816C7-25BD-6141-8938-349A5D56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The environment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4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DC057-24FE-7741-BA76-85486413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rgbClr val="000000"/>
                </a:solidFill>
                <a:hlinkClick r:id="rId2"/>
              </a:rPr>
              <a:t>JEOPARDY</a:t>
            </a:r>
            <a:endParaRPr lang="en-US" sz="5400" dirty="0">
              <a:solidFill>
                <a:srgbClr val="000000"/>
              </a:solidFill>
            </a:endParaRPr>
          </a:p>
        </p:txBody>
      </p:sp>
      <p:pic>
        <p:nvPicPr>
          <p:cNvPr id="5" name="Picture 4" descr="Imagen que contiene teclado, interior, remoto, objeto&#10;&#10;Descripción generada automáticamente">
            <a:extLst>
              <a:ext uri="{FF2B5EF4-FFF2-40B4-BE49-F238E27FC236}">
                <a16:creationId xmlns:a16="http://schemas.microsoft.com/office/drawing/2014/main" id="{6FE8BB04-3188-45C1-BB3F-D997074F62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0463" r="21531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74122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0F9E6-2DE2-4EF5-BC26-2A87ABB92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1" b="9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7745E0-E768-1A4E-B720-B5E041FE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Online Privacy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6748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9483C-2AAD-124B-9505-93014AC2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FD6E3-E941-9C43-B533-B392408E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29216"/>
            <a:ext cx="3393802" cy="414298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Data </a:t>
            </a:r>
            <a:r>
              <a:rPr lang="es-ES" dirty="0"/>
              <a:t>/ˈ</a:t>
            </a:r>
            <a:r>
              <a:rPr lang="es-ES" dirty="0" err="1"/>
              <a:t>deɪtə</a:t>
            </a:r>
            <a:r>
              <a:rPr lang="es-ES" dirty="0"/>
              <a:t>/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Policy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Breach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Campaign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Notify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Scandal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Whistle-blower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Backlash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Testify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Regulate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Default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Opt</a:t>
            </a:r>
            <a:r>
              <a:rPr lang="en-GB" dirty="0"/>
              <a:t> out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D728E34-8D9C-4D41-8707-6CD857E71A8B}"/>
              </a:ext>
            </a:extLst>
          </p:cNvPr>
          <p:cNvSpPr txBox="1">
            <a:spLocks/>
          </p:cNvSpPr>
          <p:nvPr/>
        </p:nvSpPr>
        <p:spPr>
          <a:xfrm>
            <a:off x="4837886" y="2031302"/>
            <a:ext cx="6134914" cy="4582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en-GB" dirty="0"/>
              <a:t>An administration’s set of regulations and procedures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An organized effort to promote a candidate or a cause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To tell, to make someone aware of something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Information that can be stored and shared digitally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Information that becomes public and is damaging to one’s reputation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Preselected user settings that can be changed by the user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A failure to observe a rule or law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To control through laws or rules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A strong negative reaction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To choose not to use or participate in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A person who makes scandalous information public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To give one’s account of what happened before a court</a:t>
            </a:r>
          </a:p>
        </p:txBody>
      </p:sp>
    </p:spTree>
    <p:extLst>
      <p:ext uri="{BB962C8B-B14F-4D97-AF65-F5344CB8AC3E}">
        <p14:creationId xmlns:p14="http://schemas.microsoft.com/office/powerpoint/2010/main" val="42251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A5367-32DE-4042-94B5-4F6E68BB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err="1">
                <a:solidFill>
                  <a:srgbClr val="0070C0"/>
                </a:solidFill>
              </a:rPr>
              <a:t>feedback</a:t>
            </a:r>
            <a:r>
              <a:rPr lang="es-ES" sz="3200" dirty="0"/>
              <a:t>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</a:rPr>
              <a:t>thoughts</a:t>
            </a:r>
            <a:r>
              <a:rPr lang="es-ES" sz="3200" dirty="0"/>
              <a:t>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</a:rPr>
              <a:t>ideas</a:t>
            </a:r>
            <a:r>
              <a:rPr lang="es-ES" sz="3200" dirty="0"/>
              <a:t> </a:t>
            </a:r>
            <a:r>
              <a:rPr lang="es-ES" sz="3200" dirty="0" err="1">
                <a:solidFill>
                  <a:srgbClr val="0070C0"/>
                </a:solidFill>
              </a:rPr>
              <a:t>confusion</a:t>
            </a:r>
            <a:r>
              <a:rPr lang="es-ES" sz="3200" dirty="0"/>
              <a:t> </a:t>
            </a:r>
            <a:r>
              <a:rPr lang="es-ES" sz="3200" dirty="0" err="1">
                <a:solidFill>
                  <a:srgbClr val="FF0000"/>
                </a:solidFill>
              </a:rPr>
              <a:t>meaning</a:t>
            </a:r>
            <a:r>
              <a:rPr lang="es-ES" sz="3200" dirty="0"/>
              <a:t> </a:t>
            </a:r>
            <a:r>
              <a:rPr lang="es-ES" sz="3200" dirty="0" err="1">
                <a:solidFill>
                  <a:srgbClr val="7030A0"/>
                </a:solidFill>
              </a:rPr>
              <a:t>misunderstanding</a:t>
            </a:r>
            <a:r>
              <a:rPr lang="es-ES" sz="3200" dirty="0"/>
              <a:t> </a:t>
            </a:r>
            <a:r>
              <a:rPr lang="es-ES" sz="3200" dirty="0" err="1">
                <a:solidFill>
                  <a:schemeClr val="accent5">
                    <a:lumMod val="75000"/>
                  </a:schemeClr>
                </a:solidFill>
              </a:rPr>
              <a:t>miscommunication</a:t>
            </a:r>
            <a:r>
              <a:rPr lang="es-ES" sz="3200" dirty="0"/>
              <a:t> </a:t>
            </a:r>
            <a:r>
              <a:rPr lang="es-ES" sz="3200" dirty="0" err="1">
                <a:solidFill>
                  <a:srgbClr val="00B050"/>
                </a:solidFill>
              </a:rPr>
              <a:t>message</a:t>
            </a:r>
            <a:r>
              <a:rPr lang="es-ES" sz="3200" dirty="0"/>
              <a:t>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</a:rPr>
              <a:t>animosity</a:t>
            </a:r>
            <a:r>
              <a:rPr lang="es-ES" sz="3200" dirty="0"/>
              <a:t> </a:t>
            </a:r>
            <a:endParaRPr lang="en-GB" sz="3200" dirty="0"/>
          </a:p>
        </p:txBody>
      </p:sp>
      <p:pic>
        <p:nvPicPr>
          <p:cNvPr id="7" name="Marcador de contenido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B3711A46-09FA-AB43-9BD6-5FD2901F9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037" y="2170446"/>
            <a:ext cx="10515600" cy="4046297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BD33496-83D4-424D-AF67-703F19EFEADA}"/>
              </a:ext>
            </a:extLst>
          </p:cNvPr>
          <p:cNvSpPr/>
          <p:nvPr/>
        </p:nvSpPr>
        <p:spPr>
          <a:xfrm>
            <a:off x="4475459" y="2580455"/>
            <a:ext cx="1036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feedback</a:t>
            </a:r>
            <a:endParaRPr lang="en-GB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36A7C09-B9CB-E34B-9A58-1656DC06FF36}"/>
              </a:ext>
            </a:extLst>
          </p:cNvPr>
          <p:cNvSpPr/>
          <p:nvPr/>
        </p:nvSpPr>
        <p:spPr>
          <a:xfrm>
            <a:off x="5872837" y="2580455"/>
            <a:ext cx="10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thoughts</a:t>
            </a:r>
            <a:endParaRPr lang="en-GB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1BFDF86-5020-D04C-BF66-F9C68DDAE79B}"/>
              </a:ext>
            </a:extLst>
          </p:cNvPr>
          <p:cNvSpPr/>
          <p:nvPr/>
        </p:nvSpPr>
        <p:spPr>
          <a:xfrm>
            <a:off x="4656117" y="3175768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ideas</a:t>
            </a:r>
            <a:endParaRPr lang="en-GB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548C6E-AD73-5541-8D9A-07294617790B}"/>
              </a:ext>
            </a:extLst>
          </p:cNvPr>
          <p:cNvSpPr/>
          <p:nvPr/>
        </p:nvSpPr>
        <p:spPr>
          <a:xfrm>
            <a:off x="1515756" y="4690770"/>
            <a:ext cx="1101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confusion</a:t>
            </a:r>
            <a:endParaRPr lang="en-GB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4AA0FA7-B9C6-2A46-8BB0-2A80686BFF22}"/>
              </a:ext>
            </a:extLst>
          </p:cNvPr>
          <p:cNvSpPr/>
          <p:nvPr/>
        </p:nvSpPr>
        <p:spPr>
          <a:xfrm>
            <a:off x="8148625" y="2580455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meaning</a:t>
            </a:r>
            <a:endParaRPr lang="en-GB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C238FF8-EFD1-4D41-A699-179324BBBB49}"/>
              </a:ext>
            </a:extLst>
          </p:cNvPr>
          <p:cNvSpPr/>
          <p:nvPr/>
        </p:nvSpPr>
        <p:spPr>
          <a:xfrm>
            <a:off x="8215182" y="4516146"/>
            <a:ext cx="186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7030A0"/>
                </a:solidFill>
              </a:rPr>
              <a:t>misunderstanding</a:t>
            </a:r>
            <a:endParaRPr lang="en-GB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5E95052-3EBD-BC42-9FCD-AF28BA8FCD76}"/>
              </a:ext>
            </a:extLst>
          </p:cNvPr>
          <p:cNvSpPr/>
          <p:nvPr/>
        </p:nvSpPr>
        <p:spPr>
          <a:xfrm>
            <a:off x="7950022" y="4944471"/>
            <a:ext cx="197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miscommunication</a:t>
            </a:r>
            <a:endParaRPr lang="en-GB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520602E-7AA4-2244-95B1-898CAE2958EE}"/>
              </a:ext>
            </a:extLst>
          </p:cNvPr>
          <p:cNvSpPr/>
          <p:nvPr/>
        </p:nvSpPr>
        <p:spPr>
          <a:xfrm>
            <a:off x="1082240" y="2727384"/>
            <a:ext cx="99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B050"/>
                </a:solidFill>
              </a:rPr>
              <a:t>message</a:t>
            </a:r>
            <a:endParaRPr lang="en-GB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3D2C6C5-191F-604B-B1FC-AF5A71C5BC2C}"/>
              </a:ext>
            </a:extLst>
          </p:cNvPr>
          <p:cNvSpPr/>
          <p:nvPr/>
        </p:nvSpPr>
        <p:spPr>
          <a:xfrm>
            <a:off x="8049238" y="5437684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animosity</a:t>
            </a:r>
            <a:endParaRPr lang="en-GB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1F74C49-C4A9-FC44-92EA-AEFC71DED869}"/>
              </a:ext>
            </a:extLst>
          </p:cNvPr>
          <p:cNvSpPr/>
          <p:nvPr/>
        </p:nvSpPr>
        <p:spPr>
          <a:xfrm>
            <a:off x="9281375" y="5285391"/>
            <a:ext cx="1101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confusion</a:t>
            </a:r>
            <a:endParaRPr lang="en-GB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24D30C-5CB2-7F4A-846D-E9A6D6F426EF}"/>
              </a:ext>
            </a:extLst>
          </p:cNvPr>
          <p:cNvSpPr/>
          <p:nvPr/>
        </p:nvSpPr>
        <p:spPr>
          <a:xfrm>
            <a:off x="1580774" y="3244334"/>
            <a:ext cx="1036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feedback</a:t>
            </a:r>
            <a:endParaRPr lang="en-GB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AD77860-4EE4-CD45-B467-68A5F8D32783}"/>
              </a:ext>
            </a:extLst>
          </p:cNvPr>
          <p:cNvSpPr/>
          <p:nvPr/>
        </p:nvSpPr>
        <p:spPr>
          <a:xfrm>
            <a:off x="1283283" y="5107338"/>
            <a:ext cx="197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miscommunication</a:t>
            </a:r>
            <a:endParaRPr lang="en-GB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8543314-4484-2442-9E37-8CB273C6FCFB}"/>
              </a:ext>
            </a:extLst>
          </p:cNvPr>
          <p:cNvSpPr/>
          <p:nvPr/>
        </p:nvSpPr>
        <p:spPr>
          <a:xfrm>
            <a:off x="1554081" y="4193595"/>
            <a:ext cx="186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7030A0"/>
                </a:solidFill>
              </a:rPr>
              <a:t>misunderstanding</a:t>
            </a:r>
            <a:endParaRPr lang="en-GB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A87B54C-AC44-F142-8FF1-3BAB4A67DFDF}"/>
              </a:ext>
            </a:extLst>
          </p:cNvPr>
          <p:cNvSpPr/>
          <p:nvPr/>
        </p:nvSpPr>
        <p:spPr>
          <a:xfrm>
            <a:off x="4527503" y="4413215"/>
            <a:ext cx="99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B050"/>
                </a:solidFill>
              </a:rPr>
              <a:t>message</a:t>
            </a:r>
            <a:endParaRPr lang="en-GB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1D3C6CB-8E8B-3F4D-9F59-B4770B368230}"/>
              </a:ext>
            </a:extLst>
          </p:cNvPr>
          <p:cNvSpPr/>
          <p:nvPr/>
        </p:nvSpPr>
        <p:spPr>
          <a:xfrm>
            <a:off x="4379727" y="5005238"/>
            <a:ext cx="1036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feedback</a:t>
            </a:r>
            <a:endParaRPr lang="en-GB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1471269-57A3-D74F-8A4F-D3BBBE1BFA0E}"/>
              </a:ext>
            </a:extLst>
          </p:cNvPr>
          <p:cNvSpPr/>
          <p:nvPr/>
        </p:nvSpPr>
        <p:spPr>
          <a:xfrm>
            <a:off x="5848419" y="4759805"/>
            <a:ext cx="10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thoughts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6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9483C-2AAD-124B-9505-93014AC2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 (answers)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FD6E3-E941-9C43-B533-B392408E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29216"/>
            <a:ext cx="3393802" cy="4142984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Policy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Breach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Campaign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Notify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Scandal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Whistle-blower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Backlash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Testify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Regulate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Default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out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79AE7A-D0E4-E943-89EC-A3FA55A09FA4}"/>
              </a:ext>
            </a:extLst>
          </p:cNvPr>
          <p:cNvSpPr txBox="1"/>
          <p:nvPr/>
        </p:nvSpPr>
        <p:spPr>
          <a:xfrm>
            <a:off x="4733253" y="2068994"/>
            <a:ext cx="8101298" cy="596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d. Information that can be stored and shared digitally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An administration’s set of regulations and procedures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g. A failure to observe a rule or law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b. An organized effort to promote a candidate or a cause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c. To tell, to make someone aware of something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e. Information that becomes public and is damaging to one’s reputation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k. A person who makes scandalous information public</a:t>
            </a:r>
          </a:p>
          <a:p>
            <a:pPr>
              <a:lnSpc>
                <a:spcPct val="150000"/>
              </a:lnSpc>
            </a:pP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A strong negative reaction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l-To give one’s account of what happened before a court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h. To control through laws or rules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s-ES" sz="1600" dirty="0" err="1"/>
              <a:t>value</a:t>
            </a:r>
            <a:r>
              <a:rPr lang="es-ES" sz="1600" dirty="0"/>
              <a:t> </a:t>
            </a:r>
            <a:r>
              <a:rPr lang="es-ES" sz="1600" dirty="0" err="1"/>
              <a:t>that</a:t>
            </a:r>
            <a:r>
              <a:rPr lang="es-ES" sz="1600" dirty="0"/>
              <a:t> a variable </a:t>
            </a:r>
            <a:r>
              <a:rPr lang="es-ES" sz="1600" dirty="0" err="1"/>
              <a:t>will</a:t>
            </a:r>
            <a:r>
              <a:rPr lang="es-ES" sz="1600" dirty="0"/>
              <a:t> have </a:t>
            </a:r>
            <a:r>
              <a:rPr lang="es-ES" sz="1600" dirty="0" err="1"/>
              <a:t>if</a:t>
            </a:r>
            <a:r>
              <a:rPr lang="es-ES" sz="1600" dirty="0"/>
              <a:t> no </a:t>
            </a:r>
            <a:r>
              <a:rPr lang="es-ES" sz="1600" dirty="0" err="1"/>
              <a:t>action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taken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user</a:t>
            </a:r>
            <a:r>
              <a:rPr lang="es-ES" sz="1600" dirty="0"/>
              <a:t>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j. To choose not to use or participate in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4492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4493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4492 3.7037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4492 -3.7037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14492 -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4493 -3.3333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14493 -4.07407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14492 3.7037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4492 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14492 2.22222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0.14492 0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14493 -2.96296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1CA60-2DA9-40B2-AB53-EE8D35D01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2411B7-0A5E-AA47-9FCD-97A3DACF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Technology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n que contiene teclado, interior, remoto, objeto&#10;&#10;Descripción generada automáticamente">
            <a:extLst>
              <a:ext uri="{FF2B5EF4-FFF2-40B4-BE49-F238E27FC236}">
                <a16:creationId xmlns:a16="http://schemas.microsoft.com/office/drawing/2014/main" id="{FDACEE69-27E4-4F64-B023-ADF1A32C2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4" r="1" b="9947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B1336F-F968-904E-9894-3FFAB485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080808"/>
                </a:solidFill>
                <a:hlinkClick r:id="rId3"/>
              </a:rPr>
              <a:t>Jeopardy</a:t>
            </a:r>
            <a:endParaRPr lang="en-U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11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E4281-1291-4D4C-814D-FABC7216D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4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D53E87-B4BF-2840-8352-4B80E23D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Wildlife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D2C8C-5D3F-CE49-94E6-FDA0F48C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Match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following</a:t>
            </a:r>
            <a:r>
              <a:rPr lang="es-ES" b="1" dirty="0"/>
              <a:t> </a:t>
            </a:r>
            <a:r>
              <a:rPr lang="es-ES" b="1" dirty="0" err="1"/>
              <a:t>habitats</a:t>
            </a:r>
            <a:r>
              <a:rPr lang="es-ES" b="1" dirty="0"/>
              <a:t>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wildlife</a:t>
            </a:r>
            <a:r>
              <a:rPr lang="es-ES" b="1" dirty="0"/>
              <a:t> </a:t>
            </a:r>
            <a:r>
              <a:rPr lang="es-ES" b="1" dirty="0" err="1"/>
              <a:t>that</a:t>
            </a:r>
            <a:r>
              <a:rPr lang="es-ES" b="1" dirty="0"/>
              <a:t> </a:t>
            </a:r>
            <a:r>
              <a:rPr lang="es-ES" b="1" dirty="0" err="1"/>
              <a:t>is</a:t>
            </a:r>
            <a:r>
              <a:rPr lang="es-ES" b="1" dirty="0"/>
              <a:t> </a:t>
            </a:r>
            <a:r>
              <a:rPr lang="es-ES" b="1" dirty="0" err="1"/>
              <a:t>typically</a:t>
            </a:r>
            <a:r>
              <a:rPr lang="es-ES" b="1" dirty="0"/>
              <a:t> </a:t>
            </a:r>
            <a:r>
              <a:rPr lang="es-ES" b="1" dirty="0" err="1"/>
              <a:t>found</a:t>
            </a:r>
            <a:r>
              <a:rPr lang="es-ES" b="1" dirty="0"/>
              <a:t> there.</a:t>
            </a:r>
            <a:endParaRPr lang="en-GB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A2A49-7324-7D4E-9DC6-0AADEE37E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3890600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err="1"/>
              <a:t>Habitat</a:t>
            </a:r>
            <a:endParaRPr lang="es-ES" sz="2000" b="1" dirty="0"/>
          </a:p>
          <a:p>
            <a:r>
              <a:rPr lang="es-ES" sz="2000" dirty="0"/>
              <a:t>1. a </a:t>
            </a:r>
            <a:r>
              <a:rPr lang="es-ES" sz="2000" dirty="0" err="1"/>
              <a:t>savanna</a:t>
            </a:r>
            <a:endParaRPr lang="es-ES" sz="2000" dirty="0"/>
          </a:p>
          <a:p>
            <a:r>
              <a:rPr lang="es-ES" sz="2000" dirty="0"/>
              <a:t>2. a </a:t>
            </a:r>
            <a:r>
              <a:rPr lang="es-ES" sz="2000" dirty="0" err="1"/>
              <a:t>rainforest</a:t>
            </a:r>
            <a:endParaRPr lang="es-ES" sz="2000" dirty="0"/>
          </a:p>
          <a:p>
            <a:r>
              <a:rPr lang="es-ES" sz="2000" dirty="0"/>
              <a:t>3. a </a:t>
            </a:r>
            <a:r>
              <a:rPr lang="es-ES" sz="2000" dirty="0" err="1"/>
              <a:t>temperate</a:t>
            </a:r>
            <a:r>
              <a:rPr lang="es-ES" sz="2000" dirty="0"/>
              <a:t> </a:t>
            </a:r>
            <a:r>
              <a:rPr lang="es-ES" sz="2000" dirty="0" err="1"/>
              <a:t>forest</a:t>
            </a:r>
            <a:endParaRPr lang="es-ES" sz="2000" dirty="0"/>
          </a:p>
          <a:p>
            <a:r>
              <a:rPr lang="es-ES" sz="2000" dirty="0"/>
              <a:t>4. a </a:t>
            </a:r>
            <a:r>
              <a:rPr lang="es-ES" sz="2000" dirty="0" err="1"/>
              <a:t>reef</a:t>
            </a:r>
            <a:r>
              <a:rPr lang="es-ES" sz="2000" dirty="0"/>
              <a:t> </a:t>
            </a:r>
          </a:p>
          <a:p>
            <a:r>
              <a:rPr lang="es-ES" sz="2000" dirty="0"/>
              <a:t>5. a </a:t>
            </a:r>
            <a:r>
              <a:rPr lang="es-ES" sz="2000" dirty="0" err="1"/>
              <a:t>desert</a:t>
            </a:r>
            <a:endParaRPr lang="es-ES" sz="2000" dirty="0"/>
          </a:p>
          <a:p>
            <a:r>
              <a:rPr lang="es-ES" sz="2000" dirty="0"/>
              <a:t>6. a </a:t>
            </a:r>
            <a:r>
              <a:rPr lang="es-ES" sz="2000" dirty="0" err="1"/>
              <a:t>lake</a:t>
            </a:r>
            <a:r>
              <a:rPr lang="es-ES" sz="2000" dirty="0"/>
              <a:t> </a:t>
            </a:r>
          </a:p>
          <a:p>
            <a:endParaRPr lang="en-GB" sz="20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CEFEC22-19B4-674A-ABD1-73E3FEBDD008}"/>
              </a:ext>
            </a:extLst>
          </p:cNvPr>
          <p:cNvSpPr txBox="1">
            <a:spLocks/>
          </p:cNvSpPr>
          <p:nvPr/>
        </p:nvSpPr>
        <p:spPr>
          <a:xfrm>
            <a:off x="5627390" y="2340864"/>
            <a:ext cx="672789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err="1"/>
              <a:t>Wildlife</a:t>
            </a:r>
            <a:endParaRPr lang="es-ES" sz="2000" b="1" dirty="0"/>
          </a:p>
          <a:p>
            <a:r>
              <a:rPr lang="es-ES" sz="2000" dirty="0"/>
              <a:t>a. </a:t>
            </a:r>
            <a:r>
              <a:rPr lang="es-ES" sz="2000" dirty="0" err="1"/>
              <a:t>bears</a:t>
            </a:r>
            <a:r>
              <a:rPr lang="es-ES" sz="2000" dirty="0"/>
              <a:t>, </a:t>
            </a:r>
            <a:r>
              <a:rPr lang="es-ES" sz="2000" dirty="0" err="1"/>
              <a:t>bees</a:t>
            </a:r>
            <a:r>
              <a:rPr lang="es-ES" sz="2000" dirty="0"/>
              <a:t>, wild </a:t>
            </a:r>
            <a:r>
              <a:rPr lang="es-ES" sz="2000" dirty="0" err="1"/>
              <a:t>boar</a:t>
            </a:r>
            <a:r>
              <a:rPr lang="es-ES" sz="2000" dirty="0"/>
              <a:t>, </a:t>
            </a:r>
            <a:r>
              <a:rPr lang="es-ES" sz="2000" dirty="0" err="1"/>
              <a:t>wolves</a:t>
            </a:r>
            <a:endParaRPr lang="es-ES" sz="2000" dirty="0"/>
          </a:p>
          <a:p>
            <a:r>
              <a:rPr lang="es-ES" sz="2000" dirty="0"/>
              <a:t>b. </a:t>
            </a:r>
            <a:r>
              <a:rPr lang="es-ES" sz="2000" dirty="0" err="1"/>
              <a:t>fish</a:t>
            </a:r>
            <a:r>
              <a:rPr lang="es-ES" sz="2000" dirty="0"/>
              <a:t>, </a:t>
            </a:r>
            <a:r>
              <a:rPr lang="es-ES" sz="2000" dirty="0" err="1"/>
              <a:t>beavers</a:t>
            </a:r>
            <a:r>
              <a:rPr lang="es-ES" sz="2000" dirty="0"/>
              <a:t>, </a:t>
            </a:r>
            <a:r>
              <a:rPr lang="es-ES" sz="2000" dirty="0" err="1"/>
              <a:t>frogs</a:t>
            </a:r>
            <a:r>
              <a:rPr lang="es-ES" sz="2000" dirty="0"/>
              <a:t>, </a:t>
            </a:r>
            <a:r>
              <a:rPr lang="es-ES" sz="2000" dirty="0" err="1"/>
              <a:t>dragonflies</a:t>
            </a:r>
            <a:endParaRPr lang="es-ES" sz="2000" dirty="0"/>
          </a:p>
          <a:p>
            <a:r>
              <a:rPr lang="es-ES" sz="2000" dirty="0"/>
              <a:t>c. </a:t>
            </a:r>
            <a:r>
              <a:rPr lang="es-ES" sz="2000" dirty="0" err="1"/>
              <a:t>lions</a:t>
            </a:r>
            <a:r>
              <a:rPr lang="es-ES" sz="2000" dirty="0"/>
              <a:t>, </a:t>
            </a:r>
            <a:r>
              <a:rPr lang="es-ES" sz="2000" dirty="0" err="1"/>
              <a:t>giraffes</a:t>
            </a:r>
            <a:r>
              <a:rPr lang="es-ES" sz="2000" dirty="0"/>
              <a:t>, </a:t>
            </a:r>
            <a:r>
              <a:rPr lang="es-ES" sz="2000" dirty="0" err="1"/>
              <a:t>cheetahs</a:t>
            </a:r>
            <a:r>
              <a:rPr lang="es-ES" sz="2000" dirty="0"/>
              <a:t>, </a:t>
            </a:r>
            <a:r>
              <a:rPr lang="es-ES" sz="2000" dirty="0" err="1"/>
              <a:t>crocodiles</a:t>
            </a:r>
            <a:r>
              <a:rPr lang="es-ES" sz="2000" dirty="0"/>
              <a:t>, </a:t>
            </a:r>
            <a:r>
              <a:rPr lang="es-ES" sz="2000" dirty="0" err="1"/>
              <a:t>bushes</a:t>
            </a:r>
            <a:endParaRPr lang="es-ES" sz="2000" dirty="0"/>
          </a:p>
          <a:p>
            <a:r>
              <a:rPr lang="es-ES" sz="2000" dirty="0"/>
              <a:t>d. </a:t>
            </a:r>
            <a:r>
              <a:rPr lang="es-ES" sz="2000" dirty="0" err="1"/>
              <a:t>monkeys</a:t>
            </a:r>
            <a:r>
              <a:rPr lang="es-ES" sz="2000" dirty="0"/>
              <a:t>, </a:t>
            </a:r>
            <a:r>
              <a:rPr lang="es-ES" sz="2000" dirty="0" err="1"/>
              <a:t>jaguars</a:t>
            </a:r>
            <a:r>
              <a:rPr lang="es-ES" sz="2000" dirty="0"/>
              <a:t>, </a:t>
            </a:r>
            <a:r>
              <a:rPr lang="es-ES" sz="2000" dirty="0" err="1"/>
              <a:t>leopards</a:t>
            </a:r>
            <a:r>
              <a:rPr lang="es-ES" sz="2000" dirty="0"/>
              <a:t>, </a:t>
            </a:r>
            <a:r>
              <a:rPr lang="es-ES" sz="2000" dirty="0" err="1"/>
              <a:t>parrots</a:t>
            </a:r>
            <a:endParaRPr lang="es-ES" sz="2000" dirty="0"/>
          </a:p>
          <a:p>
            <a:r>
              <a:rPr lang="es-ES" sz="2000" dirty="0"/>
              <a:t>e. </a:t>
            </a:r>
            <a:r>
              <a:rPr lang="es-ES" sz="2000" dirty="0" err="1"/>
              <a:t>scorpions</a:t>
            </a:r>
            <a:r>
              <a:rPr lang="es-ES" sz="2000" dirty="0"/>
              <a:t>, </a:t>
            </a:r>
            <a:r>
              <a:rPr lang="es-ES" sz="2000" dirty="0" err="1"/>
              <a:t>lizards</a:t>
            </a:r>
            <a:r>
              <a:rPr lang="es-ES" sz="2000" dirty="0"/>
              <a:t>, </a:t>
            </a:r>
            <a:r>
              <a:rPr lang="es-ES" sz="2000" dirty="0" err="1"/>
              <a:t>snakes</a:t>
            </a:r>
            <a:r>
              <a:rPr lang="es-ES" sz="2000" dirty="0"/>
              <a:t>, </a:t>
            </a:r>
            <a:r>
              <a:rPr lang="es-ES" sz="2000" dirty="0" err="1"/>
              <a:t>camels</a:t>
            </a:r>
            <a:r>
              <a:rPr lang="es-ES" sz="2000" dirty="0"/>
              <a:t>, cactus </a:t>
            </a:r>
            <a:r>
              <a:rPr lang="es-ES" sz="2000" dirty="0" err="1"/>
              <a:t>plants</a:t>
            </a:r>
            <a:endParaRPr lang="es-ES" sz="2000" dirty="0"/>
          </a:p>
          <a:p>
            <a:r>
              <a:rPr lang="es-ES" sz="2000" dirty="0"/>
              <a:t>f. </a:t>
            </a:r>
            <a:r>
              <a:rPr lang="es-ES" sz="2000" dirty="0" err="1"/>
              <a:t>sharks</a:t>
            </a:r>
            <a:r>
              <a:rPr lang="es-ES" sz="2000" dirty="0"/>
              <a:t>, </a:t>
            </a:r>
            <a:r>
              <a:rPr lang="es-ES" sz="2000" dirty="0" err="1"/>
              <a:t>rays</a:t>
            </a:r>
            <a:r>
              <a:rPr lang="es-ES" sz="2000" dirty="0"/>
              <a:t>, </a:t>
            </a:r>
            <a:r>
              <a:rPr lang="es-ES" sz="2000" dirty="0" err="1"/>
              <a:t>eels</a:t>
            </a:r>
            <a:r>
              <a:rPr lang="es-ES" sz="2000" dirty="0"/>
              <a:t>, coral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45917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D2C8C-5D3F-CE49-94E6-FDA0F48C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ANSWERS</a:t>
            </a:r>
            <a:endParaRPr lang="en-GB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A2A49-7324-7D4E-9DC6-0AADEE37E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3890600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err="1"/>
              <a:t>Habitat</a:t>
            </a:r>
            <a:endParaRPr lang="es-ES" sz="2000" b="1" dirty="0"/>
          </a:p>
          <a:p>
            <a:r>
              <a:rPr lang="es-ES" sz="2000" dirty="0"/>
              <a:t>1. a </a:t>
            </a:r>
            <a:r>
              <a:rPr lang="es-ES" sz="2000" dirty="0" err="1"/>
              <a:t>savanna</a:t>
            </a:r>
            <a:endParaRPr lang="es-ES" sz="2000" dirty="0"/>
          </a:p>
          <a:p>
            <a:r>
              <a:rPr lang="es-ES" sz="2000" dirty="0"/>
              <a:t>2. a </a:t>
            </a:r>
            <a:r>
              <a:rPr lang="es-ES" sz="2000" dirty="0" err="1"/>
              <a:t>rainforest</a:t>
            </a:r>
            <a:endParaRPr lang="es-ES" sz="2000" dirty="0"/>
          </a:p>
          <a:p>
            <a:r>
              <a:rPr lang="es-ES" sz="2000" dirty="0"/>
              <a:t>3. a </a:t>
            </a:r>
            <a:r>
              <a:rPr lang="es-ES" sz="2000" dirty="0" err="1"/>
              <a:t>temperate</a:t>
            </a:r>
            <a:r>
              <a:rPr lang="es-ES" sz="2000" dirty="0"/>
              <a:t> </a:t>
            </a:r>
            <a:r>
              <a:rPr lang="es-ES" sz="2000" dirty="0" err="1"/>
              <a:t>forest</a:t>
            </a:r>
            <a:endParaRPr lang="es-ES" sz="2000" dirty="0"/>
          </a:p>
          <a:p>
            <a:r>
              <a:rPr lang="es-ES" sz="2000" dirty="0"/>
              <a:t>4. a </a:t>
            </a:r>
            <a:r>
              <a:rPr lang="es-ES" sz="2000" dirty="0" err="1"/>
              <a:t>reef</a:t>
            </a:r>
            <a:r>
              <a:rPr lang="es-ES" sz="2000" dirty="0"/>
              <a:t> </a:t>
            </a:r>
          </a:p>
          <a:p>
            <a:r>
              <a:rPr lang="es-ES" sz="2000" dirty="0"/>
              <a:t>5. a </a:t>
            </a:r>
            <a:r>
              <a:rPr lang="es-ES" sz="2000" dirty="0" err="1"/>
              <a:t>desert</a:t>
            </a:r>
            <a:endParaRPr lang="es-ES" sz="2000" dirty="0"/>
          </a:p>
          <a:p>
            <a:r>
              <a:rPr lang="es-ES" sz="2000" dirty="0"/>
              <a:t>6. a </a:t>
            </a:r>
            <a:r>
              <a:rPr lang="es-ES" sz="2000" dirty="0" err="1"/>
              <a:t>lake</a:t>
            </a:r>
            <a:r>
              <a:rPr lang="es-ES" sz="2000" dirty="0"/>
              <a:t> </a:t>
            </a:r>
          </a:p>
          <a:p>
            <a:endParaRPr lang="en-GB" sz="20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CEFEC22-19B4-674A-ABD1-73E3FEBDD008}"/>
              </a:ext>
            </a:extLst>
          </p:cNvPr>
          <p:cNvSpPr txBox="1">
            <a:spLocks/>
          </p:cNvSpPr>
          <p:nvPr/>
        </p:nvSpPr>
        <p:spPr>
          <a:xfrm>
            <a:off x="4767418" y="2340864"/>
            <a:ext cx="672789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err="1"/>
              <a:t>Wildlife</a:t>
            </a:r>
            <a:endParaRPr lang="es-ES" sz="2000" b="1" dirty="0"/>
          </a:p>
          <a:p>
            <a:r>
              <a:rPr lang="es-ES" sz="2000" dirty="0"/>
              <a:t>c. </a:t>
            </a:r>
            <a:r>
              <a:rPr lang="es-ES" sz="2000" dirty="0" err="1"/>
              <a:t>lions</a:t>
            </a:r>
            <a:r>
              <a:rPr lang="es-ES" sz="2000" dirty="0"/>
              <a:t>, </a:t>
            </a:r>
            <a:r>
              <a:rPr lang="es-ES" sz="2000" dirty="0" err="1"/>
              <a:t>giraffes</a:t>
            </a:r>
            <a:r>
              <a:rPr lang="es-ES" sz="2000" dirty="0"/>
              <a:t>, </a:t>
            </a:r>
            <a:r>
              <a:rPr lang="es-ES" sz="2000" dirty="0" err="1"/>
              <a:t>cheetahs</a:t>
            </a:r>
            <a:r>
              <a:rPr lang="es-ES" sz="2000" dirty="0"/>
              <a:t>, </a:t>
            </a:r>
            <a:r>
              <a:rPr lang="es-ES" sz="2000" dirty="0" err="1"/>
              <a:t>crocodiles</a:t>
            </a:r>
            <a:r>
              <a:rPr lang="es-ES" sz="2000" dirty="0"/>
              <a:t>, </a:t>
            </a:r>
            <a:r>
              <a:rPr lang="es-ES" sz="2000" dirty="0" err="1"/>
              <a:t>bushes</a:t>
            </a:r>
            <a:endParaRPr lang="es-ES" sz="2000" dirty="0"/>
          </a:p>
          <a:p>
            <a:r>
              <a:rPr lang="es-ES" sz="2000" dirty="0"/>
              <a:t>d. </a:t>
            </a:r>
            <a:r>
              <a:rPr lang="es-ES" sz="2000" dirty="0" err="1"/>
              <a:t>monkeys</a:t>
            </a:r>
            <a:r>
              <a:rPr lang="es-ES" sz="2000" dirty="0"/>
              <a:t>, </a:t>
            </a:r>
            <a:r>
              <a:rPr lang="es-ES" sz="2000" dirty="0" err="1"/>
              <a:t>jaguars</a:t>
            </a:r>
            <a:r>
              <a:rPr lang="es-ES" sz="2000" dirty="0"/>
              <a:t>, </a:t>
            </a:r>
            <a:r>
              <a:rPr lang="es-ES" sz="2000" dirty="0" err="1"/>
              <a:t>leopards</a:t>
            </a:r>
            <a:r>
              <a:rPr lang="es-ES" sz="2000" dirty="0"/>
              <a:t>, </a:t>
            </a:r>
            <a:r>
              <a:rPr lang="es-ES" sz="2000" dirty="0" err="1"/>
              <a:t>parrots</a:t>
            </a:r>
            <a:endParaRPr lang="es-ES" sz="2000" dirty="0"/>
          </a:p>
          <a:p>
            <a:r>
              <a:rPr lang="es-ES" sz="2000" dirty="0"/>
              <a:t>a. </a:t>
            </a:r>
            <a:r>
              <a:rPr lang="es-ES" sz="2000" dirty="0" err="1"/>
              <a:t>bears</a:t>
            </a:r>
            <a:r>
              <a:rPr lang="es-ES" sz="2000" dirty="0"/>
              <a:t>, </a:t>
            </a:r>
            <a:r>
              <a:rPr lang="es-ES" sz="2000" dirty="0" err="1"/>
              <a:t>bees</a:t>
            </a:r>
            <a:r>
              <a:rPr lang="es-ES" sz="2000" dirty="0"/>
              <a:t>, wild </a:t>
            </a:r>
            <a:r>
              <a:rPr lang="es-ES" sz="2000" dirty="0" err="1"/>
              <a:t>boar</a:t>
            </a:r>
            <a:r>
              <a:rPr lang="es-ES" sz="2000" dirty="0"/>
              <a:t>, </a:t>
            </a:r>
            <a:r>
              <a:rPr lang="es-ES" sz="2000" dirty="0" err="1"/>
              <a:t>wolves</a:t>
            </a:r>
            <a:endParaRPr lang="es-ES" sz="2000" dirty="0"/>
          </a:p>
          <a:p>
            <a:r>
              <a:rPr lang="es-ES" sz="2000" dirty="0"/>
              <a:t>f. </a:t>
            </a:r>
            <a:r>
              <a:rPr lang="es-ES" sz="2000" dirty="0" err="1"/>
              <a:t>sharks</a:t>
            </a:r>
            <a:r>
              <a:rPr lang="es-ES" sz="2000" dirty="0"/>
              <a:t>, </a:t>
            </a:r>
            <a:r>
              <a:rPr lang="es-ES" sz="2000" dirty="0" err="1"/>
              <a:t>rays</a:t>
            </a:r>
            <a:r>
              <a:rPr lang="es-ES" sz="2000" dirty="0"/>
              <a:t>, </a:t>
            </a:r>
            <a:r>
              <a:rPr lang="es-ES" sz="2000" dirty="0" err="1"/>
              <a:t>eels</a:t>
            </a:r>
            <a:r>
              <a:rPr lang="es-ES" sz="2000" dirty="0"/>
              <a:t>, coral</a:t>
            </a:r>
          </a:p>
          <a:p>
            <a:r>
              <a:rPr lang="es-ES" sz="2000" dirty="0"/>
              <a:t>e. </a:t>
            </a:r>
            <a:r>
              <a:rPr lang="es-ES" sz="2000" dirty="0" err="1"/>
              <a:t>scorpions</a:t>
            </a:r>
            <a:r>
              <a:rPr lang="es-ES" sz="2000" dirty="0"/>
              <a:t>, </a:t>
            </a:r>
            <a:r>
              <a:rPr lang="es-ES" sz="2000" dirty="0" err="1"/>
              <a:t>lizards</a:t>
            </a:r>
            <a:r>
              <a:rPr lang="es-ES" sz="2000" dirty="0"/>
              <a:t>, </a:t>
            </a:r>
            <a:r>
              <a:rPr lang="es-ES" sz="2000" dirty="0" err="1"/>
              <a:t>snakes</a:t>
            </a:r>
            <a:r>
              <a:rPr lang="es-ES" sz="2000" dirty="0"/>
              <a:t>, </a:t>
            </a:r>
            <a:r>
              <a:rPr lang="es-ES" sz="2000" dirty="0" err="1"/>
              <a:t>camels</a:t>
            </a:r>
            <a:r>
              <a:rPr lang="es-ES" sz="2000" dirty="0"/>
              <a:t>, cactus </a:t>
            </a:r>
            <a:r>
              <a:rPr lang="es-ES" sz="2000" dirty="0" err="1"/>
              <a:t>plants</a:t>
            </a:r>
            <a:endParaRPr lang="es-ES" sz="2000" dirty="0"/>
          </a:p>
          <a:p>
            <a:r>
              <a:rPr lang="es-ES" sz="2000" dirty="0"/>
              <a:t>b. </a:t>
            </a:r>
            <a:r>
              <a:rPr lang="es-ES" sz="2000" dirty="0" err="1"/>
              <a:t>fish</a:t>
            </a:r>
            <a:r>
              <a:rPr lang="es-ES" sz="2000" dirty="0"/>
              <a:t>, </a:t>
            </a:r>
            <a:r>
              <a:rPr lang="es-ES" sz="2000" dirty="0" err="1"/>
              <a:t>beavers</a:t>
            </a:r>
            <a:r>
              <a:rPr lang="es-ES" sz="2000" dirty="0"/>
              <a:t>, </a:t>
            </a:r>
            <a:r>
              <a:rPr lang="es-ES" sz="2000" dirty="0" err="1"/>
              <a:t>frogs</a:t>
            </a:r>
            <a:r>
              <a:rPr lang="es-ES" sz="2000" dirty="0"/>
              <a:t>, </a:t>
            </a:r>
            <a:r>
              <a:rPr lang="es-ES" sz="2000" dirty="0" err="1"/>
              <a:t>dragonflies</a:t>
            </a:r>
            <a:endParaRPr lang="es-E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406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0A819-2E28-814D-A07D-7A165C1F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288290"/>
            <a:ext cx="11029616" cy="1188720"/>
          </a:xfrm>
        </p:spPr>
        <p:txBody>
          <a:bodyPr/>
          <a:lstStyle/>
          <a:p>
            <a:r>
              <a:rPr lang="en-GB" dirty="0"/>
              <a:t>NATURE SOUNDS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3615F-BB27-CB42-970F-30C90A1B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538459"/>
            <a:ext cx="11029615" cy="3634486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1. </a:t>
            </a:r>
            <a:r>
              <a:rPr lang="es-ES" sz="2400" dirty="0" err="1">
                <a:solidFill>
                  <a:schemeClr val="tx1"/>
                </a:solidFill>
              </a:rPr>
              <a:t>roar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like</a:t>
            </a:r>
            <a:r>
              <a:rPr lang="es-ES" sz="2400" dirty="0">
                <a:solidFill>
                  <a:schemeClr val="tx1"/>
                </a:solidFill>
              </a:rPr>
              <a:t> a</a:t>
            </a:r>
          </a:p>
          <a:p>
            <a:r>
              <a:rPr lang="es-ES" sz="2400" dirty="0">
                <a:solidFill>
                  <a:schemeClr val="tx1"/>
                </a:solidFill>
              </a:rPr>
              <a:t>2. </a:t>
            </a:r>
            <a:r>
              <a:rPr lang="es-ES" sz="2400" dirty="0" err="1">
                <a:solidFill>
                  <a:schemeClr val="tx1"/>
                </a:solidFill>
              </a:rPr>
              <a:t>chirp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like</a:t>
            </a:r>
            <a:r>
              <a:rPr lang="es-ES" sz="2400" dirty="0">
                <a:solidFill>
                  <a:schemeClr val="tx1"/>
                </a:solidFill>
              </a:rPr>
              <a:t> a</a:t>
            </a:r>
          </a:p>
          <a:p>
            <a:r>
              <a:rPr lang="es-ES" sz="2400" dirty="0">
                <a:solidFill>
                  <a:schemeClr val="tx1"/>
                </a:solidFill>
              </a:rPr>
              <a:t>3. </a:t>
            </a:r>
            <a:r>
              <a:rPr lang="es-ES" sz="2400" dirty="0" err="1">
                <a:solidFill>
                  <a:schemeClr val="tx1"/>
                </a:solidFill>
              </a:rPr>
              <a:t>howl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like</a:t>
            </a:r>
            <a:r>
              <a:rPr lang="es-ES" sz="2400" dirty="0">
                <a:solidFill>
                  <a:schemeClr val="tx1"/>
                </a:solidFill>
              </a:rPr>
              <a:t> a</a:t>
            </a:r>
          </a:p>
          <a:p>
            <a:r>
              <a:rPr lang="es-ES" sz="2400" dirty="0">
                <a:solidFill>
                  <a:schemeClr val="tx1"/>
                </a:solidFill>
              </a:rPr>
              <a:t>4. </a:t>
            </a:r>
            <a:r>
              <a:rPr lang="es-ES" sz="2400" dirty="0" err="1">
                <a:solidFill>
                  <a:schemeClr val="tx1"/>
                </a:solidFill>
              </a:rPr>
              <a:t>grunt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like</a:t>
            </a:r>
            <a:r>
              <a:rPr lang="es-ES" sz="2400" dirty="0">
                <a:solidFill>
                  <a:schemeClr val="tx1"/>
                </a:solidFill>
              </a:rPr>
              <a:t> a</a:t>
            </a:r>
          </a:p>
          <a:p>
            <a:r>
              <a:rPr lang="es-ES" sz="2400" dirty="0">
                <a:solidFill>
                  <a:schemeClr val="tx1"/>
                </a:solidFill>
              </a:rPr>
              <a:t>5. </a:t>
            </a:r>
            <a:r>
              <a:rPr lang="es-ES" sz="2400" dirty="0" err="1">
                <a:solidFill>
                  <a:schemeClr val="tx1"/>
                </a:solidFill>
              </a:rPr>
              <a:t>quack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like</a:t>
            </a:r>
            <a:r>
              <a:rPr lang="es-ES" sz="2400" dirty="0">
                <a:solidFill>
                  <a:schemeClr val="tx1"/>
                </a:solidFill>
              </a:rPr>
              <a:t> a</a:t>
            </a:r>
          </a:p>
          <a:p>
            <a:r>
              <a:rPr lang="es-ES" sz="2400" dirty="0">
                <a:solidFill>
                  <a:schemeClr val="tx1"/>
                </a:solidFill>
              </a:rPr>
              <a:t>6. </a:t>
            </a:r>
            <a:r>
              <a:rPr lang="es-ES" sz="2400" dirty="0" err="1">
                <a:solidFill>
                  <a:schemeClr val="tx1"/>
                </a:solidFill>
              </a:rPr>
              <a:t>cluck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like</a:t>
            </a:r>
            <a:r>
              <a:rPr lang="es-ES" sz="2400" dirty="0">
                <a:solidFill>
                  <a:schemeClr val="tx1"/>
                </a:solidFill>
              </a:rPr>
              <a:t> a</a:t>
            </a:r>
          </a:p>
          <a:p>
            <a:r>
              <a:rPr lang="es-ES" sz="2400" dirty="0">
                <a:solidFill>
                  <a:schemeClr val="tx1"/>
                </a:solidFill>
              </a:rPr>
              <a:t>7. </a:t>
            </a:r>
            <a:r>
              <a:rPr lang="es-ES" sz="2400" dirty="0" err="1">
                <a:solidFill>
                  <a:schemeClr val="tx1"/>
                </a:solidFill>
              </a:rPr>
              <a:t>squawk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like</a:t>
            </a:r>
            <a:r>
              <a:rPr lang="es-ES" sz="2400" dirty="0">
                <a:solidFill>
                  <a:schemeClr val="tx1"/>
                </a:solidFill>
              </a:rPr>
              <a:t> a</a:t>
            </a:r>
          </a:p>
          <a:p>
            <a:r>
              <a:rPr lang="es-ES" sz="2400" dirty="0">
                <a:solidFill>
                  <a:schemeClr val="tx1"/>
                </a:solidFill>
              </a:rPr>
              <a:t>8. </a:t>
            </a:r>
            <a:r>
              <a:rPr lang="es-ES" sz="2400" dirty="0" err="1">
                <a:solidFill>
                  <a:schemeClr val="tx1"/>
                </a:solidFill>
              </a:rPr>
              <a:t>neigh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like</a:t>
            </a:r>
            <a:r>
              <a:rPr lang="es-ES" sz="2400" dirty="0">
                <a:solidFill>
                  <a:schemeClr val="tx1"/>
                </a:solidFill>
              </a:rPr>
              <a:t> a</a:t>
            </a:r>
          </a:p>
        </p:txBody>
      </p:sp>
      <p:pic>
        <p:nvPicPr>
          <p:cNvPr id="9" name="Imagen 8" descr="Imagen que contiene tucán, pájaro, animal, negro&#10;&#10;Descripción generada automáticamente">
            <a:extLst>
              <a:ext uri="{FF2B5EF4-FFF2-40B4-BE49-F238E27FC236}">
                <a16:creationId xmlns:a16="http://schemas.microsoft.com/office/drawing/2014/main" id="{B64974DA-122F-0943-9F0D-7308F2E63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372" y="4329806"/>
            <a:ext cx="1561954" cy="1689460"/>
          </a:xfrm>
          <a:prstGeom prst="rect">
            <a:avLst/>
          </a:prstGeom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1157918-AB3D-4A4A-98FF-DF29AB06A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24" y="2494714"/>
            <a:ext cx="1435487" cy="1609208"/>
          </a:xfrm>
          <a:prstGeom prst="rect">
            <a:avLst/>
          </a:prstGeom>
        </p:spPr>
      </p:pic>
      <p:pic>
        <p:nvPicPr>
          <p:cNvPr id="13" name="Imagen 12" descr="Imagen que contiene pato, dibujo, ave&#10;&#10;Descripción generada automáticamente">
            <a:extLst>
              <a:ext uri="{FF2B5EF4-FFF2-40B4-BE49-F238E27FC236}">
                <a16:creationId xmlns:a16="http://schemas.microsoft.com/office/drawing/2014/main" id="{7256B32C-0000-D44D-9437-74820DF9A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098" y="2749190"/>
            <a:ext cx="1315761" cy="1359620"/>
          </a:xfrm>
          <a:prstGeom prst="rect">
            <a:avLst/>
          </a:prstGeom>
        </p:spPr>
      </p:pic>
      <p:pic>
        <p:nvPicPr>
          <p:cNvPr id="15" name="Imagen 14" descr="Imagen que contiene café, caballo, mamífero, animal&#10;&#10;Descripción generada automáticamente">
            <a:extLst>
              <a:ext uri="{FF2B5EF4-FFF2-40B4-BE49-F238E27FC236}">
                <a16:creationId xmlns:a16="http://schemas.microsoft.com/office/drawing/2014/main" id="{8C6B839D-51B0-6F4D-A44D-8C758A537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334" y="2601736"/>
            <a:ext cx="1290875" cy="1359620"/>
          </a:xfrm>
          <a:prstGeom prst="rect">
            <a:avLst/>
          </a:prstGeom>
        </p:spPr>
      </p:pic>
      <p:pic>
        <p:nvPicPr>
          <p:cNvPr id="17" name="Imagen 16" descr="Un león con la boca abierta&#10;&#10;Descripción generada automáticamente">
            <a:extLst>
              <a:ext uri="{FF2B5EF4-FFF2-40B4-BE49-F238E27FC236}">
                <a16:creationId xmlns:a16="http://schemas.microsoft.com/office/drawing/2014/main" id="{121EE8EF-2F47-F947-A2F9-3FE48A22E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03" y="4477260"/>
            <a:ext cx="1581326" cy="16468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68AB339-7FCE-C040-B9A0-E64F6AB08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6952" y="669951"/>
            <a:ext cx="1632659" cy="1558447"/>
          </a:xfrm>
          <a:prstGeom prst="rect">
            <a:avLst/>
          </a:prstGeom>
        </p:spPr>
      </p:pic>
      <p:pic>
        <p:nvPicPr>
          <p:cNvPr id="21" name="Imagen 2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873C561-46A6-C34E-A40D-D320136B14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2763" y="624346"/>
            <a:ext cx="1642433" cy="1623554"/>
          </a:xfrm>
          <a:prstGeom prst="rect">
            <a:avLst/>
          </a:prstGeom>
        </p:spPr>
      </p:pic>
      <p:pic>
        <p:nvPicPr>
          <p:cNvPr id="23" name="Imagen 22" descr="Un lobo con la boca abierta&#10;&#10;Descripción generada automáticamente">
            <a:extLst>
              <a:ext uri="{FF2B5EF4-FFF2-40B4-BE49-F238E27FC236}">
                <a16:creationId xmlns:a16="http://schemas.microsoft.com/office/drawing/2014/main" id="{D67B9660-C688-CB4B-B6C9-9D528E03F7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6699" y="609732"/>
            <a:ext cx="1474147" cy="162355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EEDEC80-27C3-F74A-9E8E-E8422392699E}"/>
              </a:ext>
            </a:extLst>
          </p:cNvPr>
          <p:cNvSpPr txBox="1"/>
          <p:nvPr/>
        </p:nvSpPr>
        <p:spPr>
          <a:xfrm>
            <a:off x="2662541" y="4500645"/>
            <a:ext cx="185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duck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65FF39E-DC92-0041-863B-FA88C70DEF10}"/>
              </a:ext>
            </a:extLst>
          </p:cNvPr>
          <p:cNvSpPr txBox="1"/>
          <p:nvPr/>
        </p:nvSpPr>
        <p:spPr>
          <a:xfrm>
            <a:off x="2619793" y="3181417"/>
            <a:ext cx="185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bird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831243F-7C51-8942-9345-07979A5C1F0A}"/>
              </a:ext>
            </a:extLst>
          </p:cNvPr>
          <p:cNvSpPr txBox="1"/>
          <p:nvPr/>
        </p:nvSpPr>
        <p:spPr>
          <a:xfrm>
            <a:off x="2558994" y="3592024"/>
            <a:ext cx="185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wolf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192B429-8C48-4749-9292-309E39003636}"/>
              </a:ext>
            </a:extLst>
          </p:cNvPr>
          <p:cNvSpPr txBox="1"/>
          <p:nvPr/>
        </p:nvSpPr>
        <p:spPr>
          <a:xfrm>
            <a:off x="2619793" y="4049647"/>
            <a:ext cx="185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pig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5D7E33D-08A1-6749-A4AA-CA7D0B857B61}"/>
              </a:ext>
            </a:extLst>
          </p:cNvPr>
          <p:cNvSpPr txBox="1"/>
          <p:nvPr/>
        </p:nvSpPr>
        <p:spPr>
          <a:xfrm>
            <a:off x="2662541" y="2640352"/>
            <a:ext cx="185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lion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107B255-4CD1-FF4C-A04A-7B887E895001}"/>
              </a:ext>
            </a:extLst>
          </p:cNvPr>
          <p:cNvSpPr txBox="1"/>
          <p:nvPr/>
        </p:nvSpPr>
        <p:spPr>
          <a:xfrm>
            <a:off x="2662541" y="4869095"/>
            <a:ext cx="185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chicken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5C65C00-D218-A442-BF05-4D908ECAC8DC}"/>
              </a:ext>
            </a:extLst>
          </p:cNvPr>
          <p:cNvSpPr txBox="1"/>
          <p:nvPr/>
        </p:nvSpPr>
        <p:spPr>
          <a:xfrm>
            <a:off x="2873396" y="5282172"/>
            <a:ext cx="185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parrot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1DD52A7-063C-4143-9BC3-E8E0AD568926}"/>
              </a:ext>
            </a:extLst>
          </p:cNvPr>
          <p:cNvSpPr txBox="1"/>
          <p:nvPr/>
        </p:nvSpPr>
        <p:spPr>
          <a:xfrm>
            <a:off x="2662541" y="5782070"/>
            <a:ext cx="185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5044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979AD0-5252-4FAF-8FE2-17E224F59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85C86BF-0A8D-B142-BEB1-57671A07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20431"/>
            <a:ext cx="10225530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Animal body parts</a:t>
            </a:r>
          </a:p>
        </p:txBody>
      </p:sp>
    </p:spTree>
    <p:extLst>
      <p:ext uri="{BB962C8B-B14F-4D97-AF65-F5344CB8AC3E}">
        <p14:creationId xmlns:p14="http://schemas.microsoft.com/office/powerpoint/2010/main" val="1063269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gato, foto, pájaro&#10;&#10;Descripción generada automáticamente">
            <a:extLst>
              <a:ext uri="{FF2B5EF4-FFF2-40B4-BE49-F238E27FC236}">
                <a16:creationId xmlns:a16="http://schemas.microsoft.com/office/drawing/2014/main" id="{8D19B0A2-8F71-014E-895A-B3DDB8CAE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669" y="677757"/>
            <a:ext cx="7791700" cy="55710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6F9D784-5F5F-AE41-BE8F-327D2DAB9D38}"/>
              </a:ext>
            </a:extLst>
          </p:cNvPr>
          <p:cNvSpPr txBox="1"/>
          <p:nvPr/>
        </p:nvSpPr>
        <p:spPr>
          <a:xfrm>
            <a:off x="670283" y="781116"/>
            <a:ext cx="108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beak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7F10C2F-BDBA-ED4B-9483-B9BE2B9B4776}"/>
              </a:ext>
            </a:extLst>
          </p:cNvPr>
          <p:cNvSpPr txBox="1"/>
          <p:nvPr/>
        </p:nvSpPr>
        <p:spPr>
          <a:xfrm>
            <a:off x="690095" y="1453612"/>
            <a:ext cx="108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paws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E1B98F-B44B-D248-85A2-2535F6FFD9C7}"/>
              </a:ext>
            </a:extLst>
          </p:cNvPr>
          <p:cNvSpPr txBox="1"/>
          <p:nvPr/>
        </p:nvSpPr>
        <p:spPr>
          <a:xfrm>
            <a:off x="670282" y="2037035"/>
            <a:ext cx="108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gills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8DDAB55-E671-4144-A236-95576A23496C}"/>
              </a:ext>
            </a:extLst>
          </p:cNvPr>
          <p:cNvSpPr txBox="1"/>
          <p:nvPr/>
        </p:nvSpPr>
        <p:spPr>
          <a:xfrm>
            <a:off x="612892" y="2658862"/>
            <a:ext cx="108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tusks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835942F-80BC-714E-BB4C-4C5A2D0B18E2}"/>
              </a:ext>
            </a:extLst>
          </p:cNvPr>
          <p:cNvSpPr txBox="1"/>
          <p:nvPr/>
        </p:nvSpPr>
        <p:spPr>
          <a:xfrm>
            <a:off x="612894" y="3122888"/>
            <a:ext cx="108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AE1905D-FF0E-A24F-B8CB-67EF551BB3CF}"/>
              </a:ext>
            </a:extLst>
          </p:cNvPr>
          <p:cNvSpPr txBox="1"/>
          <p:nvPr/>
        </p:nvSpPr>
        <p:spPr>
          <a:xfrm>
            <a:off x="526236" y="3666515"/>
            <a:ext cx="108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spots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5E3A450-6521-D54A-A2DF-438D0C809F79}"/>
              </a:ext>
            </a:extLst>
          </p:cNvPr>
          <p:cNvSpPr txBox="1"/>
          <p:nvPr/>
        </p:nvSpPr>
        <p:spPr>
          <a:xfrm>
            <a:off x="526236" y="4216105"/>
            <a:ext cx="108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hooves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65170F7-CE78-914F-80CE-9EABD3610443}"/>
              </a:ext>
            </a:extLst>
          </p:cNvPr>
          <p:cNvSpPr txBox="1"/>
          <p:nvPr/>
        </p:nvSpPr>
        <p:spPr>
          <a:xfrm>
            <a:off x="612893" y="4750414"/>
            <a:ext cx="108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claws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8746198-1DC2-644B-86F1-DB039B974B71}"/>
              </a:ext>
            </a:extLst>
          </p:cNvPr>
          <p:cNvSpPr txBox="1"/>
          <p:nvPr/>
        </p:nvSpPr>
        <p:spPr>
          <a:xfrm>
            <a:off x="621871" y="5415140"/>
            <a:ext cx="108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stripes</a:t>
            </a:r>
          </a:p>
        </p:txBody>
      </p:sp>
    </p:spTree>
    <p:extLst>
      <p:ext uri="{BB962C8B-B14F-4D97-AF65-F5344CB8AC3E}">
        <p14:creationId xmlns:p14="http://schemas.microsoft.com/office/powerpoint/2010/main" val="32562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02824 L 0.16549 0.1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3987 0.3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63906 -0.03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53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132 L 0.39102 0.428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65196 0.339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1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00185 L 0.16237 0.0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63659 -0.07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40508 -0.43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724 0.034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DAD10C5-6892-4E48-B83B-328647D03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Animals in action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BF3CB67-1FD0-094F-836D-B79A74CF9472}"/>
              </a:ext>
            </a:extLst>
          </p:cNvPr>
          <p:cNvSpPr/>
          <p:nvPr/>
        </p:nvSpPr>
        <p:spPr>
          <a:xfrm>
            <a:off x="581192" y="1405465"/>
            <a:ext cx="7292807" cy="507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  <a:effectLst/>
              </a:rPr>
              <a:t>1. The animals are </a:t>
            </a:r>
            <a:r>
              <a:rPr lang="en-US" sz="2000" b="1" u="sng" dirty="0">
                <a:solidFill>
                  <a:schemeClr val="tx2"/>
                </a:solidFill>
                <a:effectLst/>
              </a:rPr>
              <a:t>grazing</a:t>
            </a:r>
            <a:r>
              <a:rPr lang="en-US" sz="2000" dirty="0">
                <a:solidFill>
                  <a:schemeClr val="tx2"/>
                </a:solidFill>
                <a:effectLst/>
              </a:rPr>
              <a:t> in the field.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  <a:effectLst/>
              </a:rPr>
              <a:t>a. eating grass b. resting c. sleeping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  <a:effectLst/>
              </a:rPr>
              <a:t>2. The predator is about to </a:t>
            </a:r>
            <a:r>
              <a:rPr lang="en-US" sz="2000" b="1" u="sng" dirty="0">
                <a:solidFill>
                  <a:schemeClr val="tx2"/>
                </a:solidFill>
                <a:effectLst/>
              </a:rPr>
              <a:t>pounce</a:t>
            </a:r>
            <a:r>
              <a:rPr lang="en-US" sz="2000" dirty="0">
                <a:solidFill>
                  <a:schemeClr val="tx2"/>
                </a:solidFill>
                <a:effectLst/>
              </a:rPr>
              <a:t> on its prey.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  <a:effectLst/>
              </a:rPr>
              <a:t>a. spit b. jump c. fall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  <a:effectLst/>
              </a:rPr>
              <a:t>3. The birds are </a:t>
            </a:r>
            <a:r>
              <a:rPr lang="en-US" sz="2000" b="1" u="sng" dirty="0">
                <a:solidFill>
                  <a:schemeClr val="tx2"/>
                </a:solidFill>
                <a:effectLst/>
              </a:rPr>
              <a:t>feeding</a:t>
            </a:r>
            <a:r>
              <a:rPr lang="en-US" sz="2000" dirty="0">
                <a:solidFill>
                  <a:schemeClr val="tx2"/>
                </a:solidFill>
                <a:effectLst/>
              </a:rPr>
              <a:t> their young.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  <a:effectLst/>
              </a:rPr>
              <a:t>a. giving food to b. caring for c. protecting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  <a:effectLst/>
              </a:rPr>
              <a:t>4. The dog is </a:t>
            </a:r>
            <a:r>
              <a:rPr lang="en-US" sz="2000" b="1" u="sng" dirty="0">
                <a:solidFill>
                  <a:schemeClr val="tx2"/>
                </a:solidFill>
                <a:effectLst/>
              </a:rPr>
              <a:t>sniffing</a:t>
            </a:r>
            <a:r>
              <a:rPr lang="en-US" sz="2000" dirty="0">
                <a:solidFill>
                  <a:schemeClr val="tx2"/>
                </a:solidFill>
                <a:effectLst/>
              </a:rPr>
              <a:t> something.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  <a:effectLst/>
              </a:rPr>
              <a:t>a. licking b. playing with c. smelling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23E2C4-B102-448B-A52D-7608DB018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5" r="27227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0CB20-B56C-E147-A57D-E533DEA6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err="1"/>
              <a:t>Fill</a:t>
            </a:r>
            <a:r>
              <a:rPr lang="es-ES" sz="3200" b="1" dirty="0"/>
              <a:t> in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err="1"/>
              <a:t>sentences</a:t>
            </a:r>
            <a:r>
              <a:rPr lang="es-ES" sz="3200" b="1" dirty="0"/>
              <a:t> </a:t>
            </a:r>
            <a:r>
              <a:rPr lang="es-ES" sz="3200" b="1" dirty="0" err="1"/>
              <a:t>with</a:t>
            </a:r>
            <a:r>
              <a:rPr lang="es-ES" sz="3200" b="1" dirty="0"/>
              <a:t>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err="1"/>
              <a:t>correct</a:t>
            </a:r>
            <a:r>
              <a:rPr lang="es-ES" sz="3200" b="1" dirty="0"/>
              <a:t> </a:t>
            </a:r>
            <a:r>
              <a:rPr lang="es-ES" sz="3200" b="1" dirty="0" err="1"/>
              <a:t>form</a:t>
            </a:r>
            <a:r>
              <a:rPr lang="es-ES" sz="3200" b="1" dirty="0"/>
              <a:t> of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err="1"/>
              <a:t>verbs</a:t>
            </a:r>
            <a:r>
              <a:rPr lang="es-ES" sz="3200" b="1" dirty="0"/>
              <a:t> </a:t>
            </a:r>
            <a:r>
              <a:rPr lang="es-ES" sz="3200" b="1" dirty="0" err="1"/>
              <a:t>from</a:t>
            </a:r>
            <a:r>
              <a:rPr lang="es-ES" sz="3200" b="1" dirty="0"/>
              <a:t>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err="1"/>
              <a:t>table</a:t>
            </a:r>
            <a:r>
              <a:rPr lang="es-ES" sz="3200" b="1" dirty="0"/>
              <a:t> </a:t>
            </a:r>
            <a:r>
              <a:rPr lang="es-ES" sz="3200" b="1" dirty="0" err="1"/>
              <a:t>above</a:t>
            </a:r>
            <a:r>
              <a:rPr lang="es-ES" sz="3200" b="1" dirty="0"/>
              <a:t> and </a:t>
            </a:r>
            <a:r>
              <a:rPr lang="es-ES" sz="3200" b="1" dirty="0" err="1"/>
              <a:t>then</a:t>
            </a:r>
            <a:r>
              <a:rPr lang="es-ES" sz="3200" b="1" dirty="0"/>
              <a:t> </a:t>
            </a:r>
            <a:r>
              <a:rPr lang="es-ES" sz="3200" b="1" dirty="0" err="1"/>
              <a:t>discuss</a:t>
            </a:r>
            <a:r>
              <a:rPr lang="es-ES" sz="3200" b="1" dirty="0"/>
              <a:t> </a:t>
            </a:r>
            <a:r>
              <a:rPr lang="es-ES" sz="3200" b="1" dirty="0" err="1"/>
              <a:t>these</a:t>
            </a:r>
            <a:r>
              <a:rPr lang="es-ES" sz="3200" b="1" dirty="0"/>
              <a:t> </a:t>
            </a:r>
            <a:r>
              <a:rPr lang="es-ES" sz="3200" b="1" dirty="0" err="1"/>
              <a:t>points</a:t>
            </a:r>
            <a:r>
              <a:rPr lang="es-ES" sz="3200" b="1" dirty="0"/>
              <a:t>.</a:t>
            </a:r>
            <a:endParaRPr lang="en-GB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3905C-BC86-C844-AFB5-2B7A87F81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 err="1"/>
              <a:t>Asking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err="1"/>
              <a:t>usually</a:t>
            </a:r>
            <a:r>
              <a:rPr lang="es-ES" dirty="0"/>
              <a:t> ______________ </a:t>
            </a:r>
            <a:r>
              <a:rPr lang="es-ES" dirty="0" err="1"/>
              <a:t>miscommunication</a:t>
            </a:r>
            <a:r>
              <a:rPr lang="es-ES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/>
              <a:t>•</a:t>
            </a:r>
            <a:r>
              <a:rPr lang="es-ES" dirty="0" err="1"/>
              <a:t>One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reasons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__________</a:t>
            </a:r>
            <a:r>
              <a:rPr lang="es-ES" dirty="0" err="1"/>
              <a:t>misunderstandings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use of </a:t>
            </a:r>
            <a:r>
              <a:rPr lang="es-ES" dirty="0" err="1"/>
              <a:t>complicated</a:t>
            </a:r>
            <a:r>
              <a:rPr lang="es-ES" dirty="0"/>
              <a:t> </a:t>
            </a:r>
            <a:r>
              <a:rPr lang="es-ES" dirty="0" err="1"/>
              <a:t>sentence</a:t>
            </a:r>
            <a:r>
              <a:rPr lang="es-ES" dirty="0"/>
              <a:t> </a:t>
            </a:r>
            <a:r>
              <a:rPr lang="es-ES" dirty="0" err="1"/>
              <a:t>structures</a:t>
            </a:r>
            <a:r>
              <a:rPr lang="es-ES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/>
              <a:t>•It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makes</a:t>
            </a:r>
            <a:r>
              <a:rPr lang="es-ES" dirty="0"/>
              <a:t> </a:t>
            </a:r>
            <a:r>
              <a:rPr lang="es-ES" dirty="0" err="1"/>
              <a:t>sense</a:t>
            </a:r>
            <a:r>
              <a:rPr lang="es-ES" dirty="0"/>
              <a:t> to __________ positive </a:t>
            </a:r>
            <a:r>
              <a:rPr lang="es-ES" dirty="0" err="1"/>
              <a:t>feedback</a:t>
            </a:r>
            <a:r>
              <a:rPr lang="es-ES" dirty="0"/>
              <a:t> as it </a:t>
            </a:r>
            <a:r>
              <a:rPr lang="es-ES" dirty="0" err="1"/>
              <a:t>keeps</a:t>
            </a:r>
            <a:r>
              <a:rPr lang="es-ES" dirty="0"/>
              <a:t> </a:t>
            </a:r>
            <a:r>
              <a:rPr lang="es-ES" dirty="0" err="1"/>
              <a:t>everyone</a:t>
            </a:r>
            <a:r>
              <a:rPr lang="es-ES" dirty="0"/>
              <a:t> </a:t>
            </a:r>
            <a:r>
              <a:rPr lang="es-ES" dirty="0" err="1"/>
              <a:t>happy</a:t>
            </a:r>
            <a:r>
              <a:rPr lang="es-ES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/>
              <a:t>•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various</a:t>
            </a:r>
            <a:r>
              <a:rPr lang="es-ES" dirty="0"/>
              <a:t> </a:t>
            </a:r>
            <a:r>
              <a:rPr lang="es-ES" dirty="0" err="1"/>
              <a:t>knowledge</a:t>
            </a:r>
            <a:r>
              <a:rPr lang="es-ES" dirty="0"/>
              <a:t>, </a:t>
            </a:r>
            <a:r>
              <a:rPr lang="es-ES" dirty="0" err="1"/>
              <a:t>experience</a:t>
            </a:r>
            <a:r>
              <a:rPr lang="es-ES" dirty="0"/>
              <a:t> and cultural </a:t>
            </a:r>
            <a:r>
              <a:rPr lang="es-ES" dirty="0" err="1"/>
              <a:t>backgrounds</a:t>
            </a:r>
            <a:r>
              <a:rPr lang="es-ES" dirty="0"/>
              <a:t> ____________ </a:t>
            </a:r>
            <a:r>
              <a:rPr lang="es-ES" dirty="0" err="1"/>
              <a:t>messages</a:t>
            </a:r>
            <a:r>
              <a:rPr lang="es-ES" dirty="0"/>
              <a:t> in a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way</a:t>
            </a:r>
            <a:r>
              <a:rPr lang="es-ES" dirty="0"/>
              <a:t>.</a:t>
            </a:r>
            <a:endParaRPr lang="en-GB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FE748-5D47-BC4C-AFEF-E445D270D41B}"/>
              </a:ext>
            </a:extLst>
          </p:cNvPr>
          <p:cNvSpPr/>
          <p:nvPr/>
        </p:nvSpPr>
        <p:spPr>
          <a:xfrm>
            <a:off x="6096000" y="1825625"/>
            <a:ext cx="1453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</a:rPr>
              <a:t>prevents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701CD3-3B45-BC4A-9AF9-87B7C17E51AF}"/>
              </a:ext>
            </a:extLst>
          </p:cNvPr>
          <p:cNvSpPr/>
          <p:nvPr/>
        </p:nvSpPr>
        <p:spPr>
          <a:xfrm>
            <a:off x="6822865" y="2483782"/>
            <a:ext cx="1415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leads to 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A81C3EF-679C-DC49-A35F-9D97D0DC6D69}"/>
              </a:ext>
            </a:extLst>
          </p:cNvPr>
          <p:cNvSpPr/>
          <p:nvPr/>
        </p:nvSpPr>
        <p:spPr>
          <a:xfrm>
            <a:off x="4706629" y="3631962"/>
            <a:ext cx="984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share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0DE11D8-6457-A644-8B0C-7E76215B92BF}"/>
              </a:ext>
            </a:extLst>
          </p:cNvPr>
          <p:cNvSpPr/>
          <p:nvPr/>
        </p:nvSpPr>
        <p:spPr>
          <a:xfrm>
            <a:off x="1428662" y="5411337"/>
            <a:ext cx="1477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</a:rPr>
              <a:t>interpret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10B11-D3BB-48F7-96BE-3D6CB90C4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2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2125E7-E246-8E47-B7C3-EC170C80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Food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09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616C3-5D04-4E45-947C-290EFA5C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Now</a:t>
            </a:r>
            <a:r>
              <a:rPr lang="es-ES" dirty="0"/>
              <a:t> complete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definitions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underlined</a:t>
            </a:r>
            <a:r>
              <a:rPr lang="es-ES" dirty="0"/>
              <a:t> </a:t>
            </a:r>
            <a:r>
              <a:rPr lang="es-ES" dirty="0" err="1"/>
              <a:t>words</a:t>
            </a:r>
            <a:r>
              <a:rPr lang="es-ES" dirty="0"/>
              <a:t> </a:t>
            </a:r>
            <a:r>
              <a:rPr lang="es-ES" dirty="0" err="1"/>
              <a:t>above</a:t>
            </a:r>
            <a:r>
              <a:rPr lang="es-ES" dirty="0"/>
              <a:t>. More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answer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be </a:t>
            </a:r>
            <a:r>
              <a:rPr lang="es-ES" dirty="0" err="1"/>
              <a:t>possible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E08EE-7A59-034F-AAA9-F842DEAB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690688"/>
            <a:ext cx="10748493" cy="5057842"/>
          </a:xfrm>
        </p:spPr>
        <p:txBody>
          <a:bodyPr>
            <a:noAutofit/>
          </a:bodyPr>
          <a:lstStyle/>
          <a:p>
            <a:pPr marL="358775" indent="-346075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/>
              <a:t>1. I </a:t>
            </a:r>
            <a:r>
              <a:rPr lang="es-ES" sz="2000" dirty="0" err="1"/>
              <a:t>bought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bread </a:t>
            </a:r>
            <a:r>
              <a:rPr lang="es-ES" sz="2000" dirty="0" err="1"/>
              <a:t>this</a:t>
            </a:r>
            <a:r>
              <a:rPr lang="es-ES" sz="2000" dirty="0"/>
              <a:t> </a:t>
            </a:r>
            <a:r>
              <a:rPr lang="es-ES" sz="2000" dirty="0" err="1"/>
              <a:t>morning</a:t>
            </a:r>
            <a:r>
              <a:rPr lang="es-ES" sz="2000" dirty="0"/>
              <a:t>, </a:t>
            </a:r>
            <a:r>
              <a:rPr lang="es-ES" sz="2000" dirty="0" err="1"/>
              <a:t>but</a:t>
            </a:r>
            <a:r>
              <a:rPr lang="es-ES" sz="2000" dirty="0"/>
              <a:t> it </a:t>
            </a:r>
            <a:r>
              <a:rPr lang="es-ES" sz="2000" dirty="0" err="1"/>
              <a:t>already</a:t>
            </a:r>
            <a:r>
              <a:rPr lang="es-ES" sz="2000" dirty="0"/>
              <a:t> tastes _________ !</a:t>
            </a:r>
          </a:p>
          <a:p>
            <a:pPr marL="358775" indent="-346075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/>
              <a:t>2.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meat</a:t>
            </a:r>
            <a:r>
              <a:rPr lang="es-ES" sz="2000" dirty="0"/>
              <a:t> has </a:t>
            </a:r>
            <a:r>
              <a:rPr lang="es-ES" sz="2000" dirty="0" err="1"/>
              <a:t>been</a:t>
            </a:r>
            <a:r>
              <a:rPr lang="es-ES" sz="2000" dirty="0"/>
              <a:t> </a:t>
            </a:r>
            <a:r>
              <a:rPr lang="es-ES" sz="2000" dirty="0" err="1"/>
              <a:t>out</a:t>
            </a:r>
            <a:r>
              <a:rPr lang="es-ES" sz="2000" dirty="0"/>
              <a:t> of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fridge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a </a:t>
            </a:r>
            <a:r>
              <a:rPr lang="es-ES" sz="2000" dirty="0" err="1"/>
              <a:t>week</a:t>
            </a:r>
            <a:r>
              <a:rPr lang="es-ES" sz="2000" dirty="0"/>
              <a:t>. </a:t>
            </a:r>
            <a:r>
              <a:rPr lang="es-ES" sz="2000" dirty="0" err="1"/>
              <a:t>If</a:t>
            </a:r>
            <a:r>
              <a:rPr lang="es-ES" sz="2000" dirty="0"/>
              <a:t> </a:t>
            </a:r>
            <a:r>
              <a:rPr lang="es-ES" sz="2000" dirty="0" err="1"/>
              <a:t>you</a:t>
            </a:r>
            <a:r>
              <a:rPr lang="es-ES" sz="2000" dirty="0"/>
              <a:t> </a:t>
            </a:r>
            <a:r>
              <a:rPr lang="es-ES" sz="2000" dirty="0" err="1"/>
              <a:t>eat</a:t>
            </a:r>
            <a:r>
              <a:rPr lang="es-ES" sz="2000" dirty="0"/>
              <a:t> it, it </a:t>
            </a:r>
            <a:r>
              <a:rPr lang="es-ES" sz="2000" dirty="0" err="1"/>
              <a:t>will</a:t>
            </a:r>
            <a:r>
              <a:rPr lang="es-ES" sz="2000" dirty="0"/>
              <a:t> taste _________.</a:t>
            </a:r>
          </a:p>
          <a:p>
            <a:pPr marL="358775" indent="-346075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/>
              <a:t>3. </a:t>
            </a:r>
            <a:r>
              <a:rPr lang="es-ES" sz="2000" dirty="0" err="1"/>
              <a:t>This</a:t>
            </a:r>
            <a:r>
              <a:rPr lang="es-ES" sz="2000" dirty="0"/>
              <a:t> </a:t>
            </a:r>
            <a:r>
              <a:rPr lang="es-ES" sz="2000" dirty="0" err="1"/>
              <a:t>soup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a bit _________ . I </a:t>
            </a:r>
            <a:r>
              <a:rPr lang="es-ES" sz="2000" dirty="0" err="1"/>
              <a:t>think</a:t>
            </a:r>
            <a:r>
              <a:rPr lang="es-ES" sz="2000" dirty="0"/>
              <a:t> </a:t>
            </a:r>
            <a:r>
              <a:rPr lang="es-ES" sz="2000" dirty="0" err="1"/>
              <a:t>you</a:t>
            </a:r>
            <a:r>
              <a:rPr lang="es-ES" sz="2000" dirty="0"/>
              <a:t> </a:t>
            </a:r>
            <a:r>
              <a:rPr lang="es-ES" sz="2000" dirty="0" err="1"/>
              <a:t>need</a:t>
            </a:r>
            <a:r>
              <a:rPr lang="es-ES" sz="2000" dirty="0"/>
              <a:t> to </a:t>
            </a:r>
            <a:r>
              <a:rPr lang="es-ES" sz="2000" dirty="0" err="1"/>
              <a:t>season</a:t>
            </a:r>
            <a:r>
              <a:rPr lang="es-ES" sz="2000" dirty="0"/>
              <a:t> it.</a:t>
            </a:r>
          </a:p>
          <a:p>
            <a:pPr marL="358775" indent="-346075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/>
              <a:t>4. </a:t>
            </a:r>
            <a:r>
              <a:rPr lang="es-ES" sz="2000" dirty="0" err="1"/>
              <a:t>The</a:t>
            </a:r>
            <a:r>
              <a:rPr lang="es-ES" sz="2000" dirty="0"/>
              <a:t> chef uses </a:t>
            </a:r>
            <a:r>
              <a:rPr lang="es-ES" sz="2000" dirty="0" err="1"/>
              <a:t>lots</a:t>
            </a:r>
            <a:r>
              <a:rPr lang="es-ES" sz="2000" dirty="0"/>
              <a:t> of limes and </a:t>
            </a:r>
            <a:r>
              <a:rPr lang="es-ES" sz="2000" dirty="0" err="1"/>
              <a:t>lemons</a:t>
            </a:r>
            <a:r>
              <a:rPr lang="es-ES" sz="2000" dirty="0"/>
              <a:t> in </a:t>
            </a:r>
            <a:r>
              <a:rPr lang="es-ES" sz="2000" dirty="0" err="1"/>
              <a:t>his</a:t>
            </a:r>
            <a:r>
              <a:rPr lang="es-ES" sz="2000" dirty="0"/>
              <a:t> sauces. </a:t>
            </a:r>
            <a:r>
              <a:rPr lang="es-ES" sz="2000" dirty="0" err="1"/>
              <a:t>They</a:t>
            </a:r>
            <a:r>
              <a:rPr lang="es-ES" sz="2000" dirty="0"/>
              <a:t> have a </a:t>
            </a:r>
            <a:r>
              <a:rPr lang="es-ES" sz="2000" dirty="0" err="1"/>
              <a:t>very</a:t>
            </a:r>
            <a:r>
              <a:rPr lang="es-ES" sz="2000" dirty="0"/>
              <a:t> _________ </a:t>
            </a:r>
            <a:r>
              <a:rPr lang="es-ES" sz="2000" dirty="0" err="1"/>
              <a:t>flavour</a:t>
            </a:r>
            <a:r>
              <a:rPr lang="es-ES" sz="2000" dirty="0"/>
              <a:t>.</a:t>
            </a:r>
          </a:p>
          <a:p>
            <a:pPr marL="358775" indent="-346075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/>
              <a:t>5. </a:t>
            </a:r>
            <a:r>
              <a:rPr lang="es-ES" sz="2000" dirty="0" err="1"/>
              <a:t>This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best</a:t>
            </a:r>
            <a:r>
              <a:rPr lang="es-ES" sz="2000" dirty="0"/>
              <a:t> cake </a:t>
            </a:r>
            <a:r>
              <a:rPr lang="es-ES" sz="2000" dirty="0" err="1"/>
              <a:t>I've</a:t>
            </a:r>
            <a:r>
              <a:rPr lang="es-ES" sz="2000" dirty="0"/>
              <a:t> </a:t>
            </a:r>
            <a:r>
              <a:rPr lang="es-ES" sz="2000" dirty="0" err="1"/>
              <a:t>ever</a:t>
            </a:r>
            <a:r>
              <a:rPr lang="es-ES" sz="2000" dirty="0"/>
              <a:t> </a:t>
            </a:r>
            <a:r>
              <a:rPr lang="es-ES" sz="2000" dirty="0" err="1"/>
              <a:t>eaten</a:t>
            </a:r>
            <a:r>
              <a:rPr lang="es-ES" sz="2000" dirty="0"/>
              <a:t>. </a:t>
            </a:r>
            <a:r>
              <a:rPr lang="es-ES" sz="2000" dirty="0" err="1"/>
              <a:t>It's</a:t>
            </a:r>
            <a:r>
              <a:rPr lang="es-ES" sz="2000" dirty="0"/>
              <a:t> </a:t>
            </a:r>
            <a:r>
              <a:rPr lang="es-ES" sz="2000" dirty="0" err="1"/>
              <a:t>absolutely</a:t>
            </a:r>
            <a:r>
              <a:rPr lang="es-ES" sz="2000" dirty="0"/>
              <a:t> _________.</a:t>
            </a:r>
          </a:p>
          <a:p>
            <a:pPr marL="358775" indent="-346075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/>
              <a:t>6.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milk</a:t>
            </a:r>
            <a:r>
              <a:rPr lang="es-ES" sz="2000" dirty="0"/>
              <a:t> tastes a bit _________. </a:t>
            </a:r>
            <a:r>
              <a:rPr lang="es-ES" sz="2000" dirty="0" err="1"/>
              <a:t>How</a:t>
            </a:r>
            <a:r>
              <a:rPr lang="es-ES" sz="2000" dirty="0"/>
              <a:t> </a:t>
            </a:r>
            <a:r>
              <a:rPr lang="es-ES" sz="2000" dirty="0" err="1"/>
              <a:t>long</a:t>
            </a:r>
            <a:r>
              <a:rPr lang="es-ES" sz="2000" dirty="0"/>
              <a:t> has it </a:t>
            </a:r>
            <a:r>
              <a:rPr lang="es-ES" sz="2000" dirty="0" err="1"/>
              <a:t>been</a:t>
            </a:r>
            <a:r>
              <a:rPr lang="es-ES" sz="2000" dirty="0"/>
              <a:t> </a:t>
            </a:r>
            <a:r>
              <a:rPr lang="es-ES" sz="2000" dirty="0" err="1"/>
              <a:t>out</a:t>
            </a:r>
            <a:r>
              <a:rPr lang="es-ES" sz="2000" dirty="0"/>
              <a:t> of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fridge</a:t>
            </a:r>
            <a:r>
              <a:rPr lang="es-ES" sz="2000" dirty="0"/>
              <a:t>?</a:t>
            </a:r>
          </a:p>
          <a:p>
            <a:pPr marL="358775" indent="-346075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/>
              <a:t>7. </a:t>
            </a:r>
            <a:r>
              <a:rPr lang="es-ES" sz="2000" dirty="0" err="1"/>
              <a:t>This</a:t>
            </a:r>
            <a:r>
              <a:rPr lang="es-ES" sz="2000" dirty="0"/>
              <a:t> </a:t>
            </a:r>
            <a:r>
              <a:rPr lang="es-ES" sz="2000" dirty="0" err="1"/>
              <a:t>dish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_________. </a:t>
            </a:r>
            <a:r>
              <a:rPr lang="es-ES" sz="2000" dirty="0" err="1"/>
              <a:t>You</a:t>
            </a:r>
            <a:r>
              <a:rPr lang="es-ES" sz="2000" dirty="0"/>
              <a:t> </a:t>
            </a:r>
            <a:r>
              <a:rPr lang="es-ES" sz="2000" dirty="0" err="1"/>
              <a:t>really</a:t>
            </a:r>
            <a:r>
              <a:rPr lang="es-ES" sz="2000" dirty="0"/>
              <a:t> </a:t>
            </a:r>
            <a:r>
              <a:rPr lang="es-ES" sz="2000" dirty="0" err="1"/>
              <a:t>know</a:t>
            </a:r>
            <a:r>
              <a:rPr lang="es-ES" sz="2000" dirty="0"/>
              <a:t> </a:t>
            </a:r>
            <a:r>
              <a:rPr lang="es-ES" sz="2000" dirty="0" err="1"/>
              <a:t>how</a:t>
            </a:r>
            <a:r>
              <a:rPr lang="es-ES" sz="2000" dirty="0"/>
              <a:t> to </a:t>
            </a:r>
            <a:r>
              <a:rPr lang="es-ES" sz="2000" dirty="0" err="1"/>
              <a:t>cook</a:t>
            </a:r>
            <a:r>
              <a:rPr lang="es-ES" sz="2000" dirty="0"/>
              <a:t>.</a:t>
            </a:r>
          </a:p>
          <a:p>
            <a:pPr marL="358775" indent="-346075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/>
              <a:t>8.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meal</a:t>
            </a:r>
            <a:r>
              <a:rPr lang="es-ES" sz="2000" dirty="0"/>
              <a:t> at </a:t>
            </a:r>
            <a:r>
              <a:rPr lang="es-ES" sz="2000" dirty="0" err="1"/>
              <a:t>that</a:t>
            </a:r>
            <a:r>
              <a:rPr lang="es-ES" sz="2000" dirty="0"/>
              <a:t> canteen </a:t>
            </a:r>
            <a:r>
              <a:rPr lang="es-ES" sz="2000" dirty="0" err="1"/>
              <a:t>was</a:t>
            </a:r>
            <a:r>
              <a:rPr lang="es-ES" sz="2000" dirty="0"/>
              <a:t> _________ ! </a:t>
            </a:r>
            <a:r>
              <a:rPr lang="es-ES" sz="2000" dirty="0" err="1"/>
              <a:t>I'm</a:t>
            </a:r>
            <a:r>
              <a:rPr lang="es-ES" sz="2000" dirty="0"/>
              <a:t> </a:t>
            </a:r>
            <a:r>
              <a:rPr lang="es-ES" sz="2000" dirty="0" err="1"/>
              <a:t>never</a:t>
            </a:r>
            <a:r>
              <a:rPr lang="es-ES" sz="2000" dirty="0"/>
              <a:t> </a:t>
            </a:r>
            <a:r>
              <a:rPr lang="es-ES" sz="2000" dirty="0" err="1"/>
              <a:t>going</a:t>
            </a:r>
            <a:r>
              <a:rPr lang="es-ES" sz="2000" dirty="0"/>
              <a:t> back there </a:t>
            </a:r>
            <a:r>
              <a:rPr lang="es-ES" sz="2000" dirty="0" err="1"/>
              <a:t>again</a:t>
            </a:r>
            <a:r>
              <a:rPr lang="es-ES" sz="200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B59A99-D6A0-494B-8277-B10C24AA98CD}"/>
              </a:ext>
            </a:extLst>
          </p:cNvPr>
          <p:cNvSpPr txBox="1"/>
          <p:nvPr/>
        </p:nvSpPr>
        <p:spPr>
          <a:xfrm>
            <a:off x="6679215" y="1696414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stale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F93E9C-B0D6-E24A-B3C2-ED97265D88FC}"/>
              </a:ext>
            </a:extLst>
          </p:cNvPr>
          <p:cNvSpPr txBox="1"/>
          <p:nvPr/>
        </p:nvSpPr>
        <p:spPr>
          <a:xfrm>
            <a:off x="8624552" y="2190049"/>
            <a:ext cx="112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rancid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5DDC00-A053-B840-A4FB-43AC176FD7D3}"/>
              </a:ext>
            </a:extLst>
          </p:cNvPr>
          <p:cNvSpPr txBox="1"/>
          <p:nvPr/>
        </p:nvSpPr>
        <p:spPr>
          <a:xfrm>
            <a:off x="2954624" y="2646919"/>
            <a:ext cx="146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tasteless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9414CE-FA3B-1A4D-8261-364BA4F94837}"/>
              </a:ext>
            </a:extLst>
          </p:cNvPr>
          <p:cNvSpPr txBox="1"/>
          <p:nvPr/>
        </p:nvSpPr>
        <p:spPr>
          <a:xfrm>
            <a:off x="8310092" y="3058742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zesty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5358F9-4CC5-F74C-9F5C-E3998EA83142}"/>
              </a:ext>
            </a:extLst>
          </p:cNvPr>
          <p:cNvSpPr txBox="1"/>
          <p:nvPr/>
        </p:nvSpPr>
        <p:spPr>
          <a:xfrm>
            <a:off x="6383097" y="3575850"/>
            <a:ext cx="221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mouthwatering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1F8B92-3FDD-C74C-B3AC-519F9D02AAED}"/>
              </a:ext>
            </a:extLst>
          </p:cNvPr>
          <p:cNvSpPr txBox="1"/>
          <p:nvPr/>
        </p:nvSpPr>
        <p:spPr>
          <a:xfrm>
            <a:off x="3364422" y="4034943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E5A198-4B17-B941-B113-2CB579A32874}"/>
              </a:ext>
            </a:extLst>
          </p:cNvPr>
          <p:cNvSpPr txBox="1"/>
          <p:nvPr/>
        </p:nvSpPr>
        <p:spPr>
          <a:xfrm>
            <a:off x="2223210" y="4513058"/>
            <a:ext cx="146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yummy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DB4B1D-5542-F645-9952-0325C4F71142}"/>
              </a:ext>
            </a:extLst>
          </p:cNvPr>
          <p:cNvSpPr txBox="1"/>
          <p:nvPr/>
        </p:nvSpPr>
        <p:spPr>
          <a:xfrm>
            <a:off x="4334416" y="4982646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nasty</a:t>
            </a:r>
          </a:p>
        </p:txBody>
      </p:sp>
    </p:spTree>
    <p:extLst>
      <p:ext uri="{BB962C8B-B14F-4D97-AF65-F5344CB8AC3E}">
        <p14:creationId xmlns:p14="http://schemas.microsoft.com/office/powerpoint/2010/main" val="4258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EF355-E140-4D51-B895-3EFC95D8A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00749-EA5B-4842-A089-C1430E03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GB" sz="6600"/>
              <a:t>Vocabulary game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29E8B9B-8378-5940-9335-4D16B9C7D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marL="514350" indent="-514350" algn="l">
              <a:buAutoNum type="arabicPeriod"/>
            </a:pPr>
            <a:r>
              <a:rPr lang="en-GB" sz="1300"/>
              <a:t>Use the words or phrases  indicated. </a:t>
            </a:r>
          </a:p>
          <a:p>
            <a:pPr marL="514350" indent="-514350" algn="l">
              <a:buAutoNum type="arabicPeriod"/>
            </a:pPr>
            <a:r>
              <a:rPr lang="en-GB" sz="1300"/>
              <a:t>You must follow your partner’s idea or story. </a:t>
            </a:r>
          </a:p>
        </p:txBody>
      </p:sp>
    </p:spTree>
    <p:extLst>
      <p:ext uri="{BB962C8B-B14F-4D97-AF65-F5344CB8AC3E}">
        <p14:creationId xmlns:p14="http://schemas.microsoft.com/office/powerpoint/2010/main" val="721640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5811B460-4A9A-4A68-936E-F9272DC1C1FC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776614" y="787352"/>
          <a:ext cx="10571090" cy="522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DA993620-6D12-9342-8B99-9EB722AF1CBB}"/>
              </a:ext>
            </a:extLst>
          </p:cNvPr>
          <p:cNvSpPr/>
          <p:nvPr/>
        </p:nvSpPr>
        <p:spPr>
          <a:xfrm>
            <a:off x="773566" y="2354893"/>
            <a:ext cx="1929008" cy="30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brochure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3B00B7-6BFD-1747-93EC-E753D2D9F1C2}"/>
              </a:ext>
            </a:extLst>
          </p:cNvPr>
          <p:cNvSpPr/>
          <p:nvPr/>
        </p:nvSpPr>
        <p:spPr>
          <a:xfrm>
            <a:off x="772371" y="3544629"/>
            <a:ext cx="1929008" cy="435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cottage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AAB4E37-E709-1145-B9D4-317F3F6B5282}"/>
              </a:ext>
            </a:extLst>
          </p:cNvPr>
          <p:cNvSpPr/>
          <p:nvPr/>
        </p:nvSpPr>
        <p:spPr>
          <a:xfrm>
            <a:off x="1855842" y="5074413"/>
            <a:ext cx="1929008" cy="30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canals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BD0758-F8CF-3945-A272-DC72630F6125}"/>
              </a:ext>
            </a:extLst>
          </p:cNvPr>
          <p:cNvSpPr/>
          <p:nvPr/>
        </p:nvSpPr>
        <p:spPr>
          <a:xfrm>
            <a:off x="2917931" y="2353398"/>
            <a:ext cx="1929008" cy="3021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itinerary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13DCFF2-D1B1-184E-8B14-6355090F7FC7}"/>
              </a:ext>
            </a:extLst>
          </p:cNvPr>
          <p:cNvSpPr/>
          <p:nvPr/>
        </p:nvSpPr>
        <p:spPr>
          <a:xfrm>
            <a:off x="2927388" y="3557705"/>
            <a:ext cx="1953385" cy="4093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landscape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D0A4A15-BB97-7A41-B3C1-BE6627BAFC47}"/>
              </a:ext>
            </a:extLst>
          </p:cNvPr>
          <p:cNvSpPr/>
          <p:nvPr/>
        </p:nvSpPr>
        <p:spPr>
          <a:xfrm>
            <a:off x="4000305" y="4944927"/>
            <a:ext cx="1929008" cy="4093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currency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8D9479B-2E29-F343-88FD-40C436275735}"/>
              </a:ext>
            </a:extLst>
          </p:cNvPr>
          <p:cNvSpPr/>
          <p:nvPr/>
        </p:nvSpPr>
        <p:spPr>
          <a:xfrm>
            <a:off x="5096131" y="2329318"/>
            <a:ext cx="1929008" cy="3021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cliffs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A4AB52A-B1DC-0448-829D-C23A7AF60B12}"/>
              </a:ext>
            </a:extLst>
          </p:cNvPr>
          <p:cNvSpPr/>
          <p:nvPr/>
        </p:nvSpPr>
        <p:spPr>
          <a:xfrm>
            <a:off x="5096131" y="3609268"/>
            <a:ext cx="1929008" cy="358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hippy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08A94B9-5ABF-3F46-B347-52FD22183E8E}"/>
              </a:ext>
            </a:extLst>
          </p:cNvPr>
          <p:cNvSpPr/>
          <p:nvPr/>
        </p:nvSpPr>
        <p:spPr>
          <a:xfrm>
            <a:off x="6144768" y="5038699"/>
            <a:ext cx="2043734" cy="580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Multinational chain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D638C7D-1ACE-E246-8C23-466C3DC4254A}"/>
              </a:ext>
            </a:extLst>
          </p:cNvPr>
          <p:cNvSpPr/>
          <p:nvPr/>
        </p:nvSpPr>
        <p:spPr>
          <a:xfrm>
            <a:off x="7240496" y="2329318"/>
            <a:ext cx="1929008" cy="3261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backpackers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7582BD7-85A3-5842-885B-3BD119B7BD40}"/>
              </a:ext>
            </a:extLst>
          </p:cNvPr>
          <p:cNvSpPr/>
          <p:nvPr/>
        </p:nvSpPr>
        <p:spPr>
          <a:xfrm>
            <a:off x="7240496" y="3726146"/>
            <a:ext cx="1929008" cy="2535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pony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2527B87-AF62-2048-8755-DCACA231AEE0}"/>
              </a:ext>
            </a:extLst>
          </p:cNvPr>
          <p:cNvSpPr/>
          <p:nvPr/>
        </p:nvSpPr>
        <p:spPr>
          <a:xfrm>
            <a:off x="8289231" y="5038699"/>
            <a:ext cx="2043735" cy="34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accommodation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20A8848-86F2-2D4D-8C03-B961C74B57CA}"/>
              </a:ext>
            </a:extLst>
          </p:cNvPr>
          <p:cNvSpPr/>
          <p:nvPr/>
        </p:nvSpPr>
        <p:spPr>
          <a:xfrm>
            <a:off x="9384861" y="2329318"/>
            <a:ext cx="1929008" cy="3276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Jet lag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5B0780B-2F27-4448-92B1-3EDF60C27474}"/>
              </a:ext>
            </a:extLst>
          </p:cNvPr>
          <p:cNvSpPr/>
          <p:nvPr/>
        </p:nvSpPr>
        <p:spPr>
          <a:xfrm>
            <a:off x="9406167" y="3570304"/>
            <a:ext cx="1929008" cy="4093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sunburn</a:t>
            </a:r>
          </a:p>
        </p:txBody>
      </p:sp>
    </p:spTree>
    <p:extLst>
      <p:ext uri="{BB962C8B-B14F-4D97-AF65-F5344CB8AC3E}">
        <p14:creationId xmlns:p14="http://schemas.microsoft.com/office/powerpoint/2010/main" val="2656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build="allAtOnce" animBg="1"/>
      <p:bldP spid="19" grpId="0" build="allAtOnce" animBg="1"/>
      <p:bldP spid="21" grpId="0" build="allAtOnce" animBg="1"/>
      <p:bldP spid="25" grpId="0" build="allAtOnce" animBg="1"/>
      <p:bldP spid="26" grpId="0" build="allAtOnce" animBg="1"/>
      <p:bldP spid="27" grpId="0" build="allAtOnce" animBg="1"/>
      <p:bldP spid="28" grpId="0" build="allAtOnce" animBg="1"/>
      <p:bldP spid="29" grpId="0" build="allAtOnce" animBg="1"/>
      <p:bldP spid="30" grpId="0" build="allAtOnce" animBg="1"/>
      <p:bldP spid="31" grpId="0" build="allAtOnce" animBg="1"/>
      <p:bldP spid="32" grpId="0" build="allAtOnce" animBg="1"/>
      <p:bldP spid="33" grpId="0" build="allAtOnce" animBg="1"/>
      <p:bldP spid="34" grpId="0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DF4F4-13A8-F34C-9F99-244E4E6D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GB"/>
              <a:t>A letter/ speech to future students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A460C3-F950-49A5-9A22-0ED1B2652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3B31B-478A-CA46-BEC5-D03187678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hardest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?</a:t>
            </a:r>
          </a:p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?</a:t>
            </a:r>
          </a:p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did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enjoy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?</a:t>
            </a:r>
          </a:p>
          <a:p>
            <a:r>
              <a:rPr lang="es-ES" dirty="0" err="1"/>
              <a:t>what’s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effective</a:t>
            </a:r>
            <a:r>
              <a:rPr lang="es-ES" dirty="0"/>
              <a:t> </a:t>
            </a:r>
            <a:r>
              <a:rPr lang="es-ES" dirty="0" err="1"/>
              <a:t>way</a:t>
            </a:r>
            <a:r>
              <a:rPr lang="es-ES" dirty="0"/>
              <a:t> to </a:t>
            </a:r>
            <a:r>
              <a:rPr lang="es-ES" dirty="0" err="1"/>
              <a:t>keep</a:t>
            </a:r>
            <a:r>
              <a:rPr lang="es-ES" dirty="0"/>
              <a:t> up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?</a:t>
            </a:r>
          </a:p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did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think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coursebook</a:t>
            </a:r>
            <a:r>
              <a:rPr lang="es-ES" dirty="0"/>
              <a:t>?</a:t>
            </a:r>
          </a:p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memorable </a:t>
            </a:r>
            <a:r>
              <a:rPr lang="es-ES" dirty="0" err="1"/>
              <a:t>class</a:t>
            </a:r>
            <a:r>
              <a:rPr lang="es-ES" dirty="0"/>
              <a:t>?</a:t>
            </a:r>
          </a:p>
          <a:p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recommend</a:t>
            </a:r>
            <a:r>
              <a:rPr lang="es-ES" dirty="0"/>
              <a:t> </a:t>
            </a:r>
            <a:r>
              <a:rPr lang="es-ES" dirty="0" err="1"/>
              <a:t>taking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 to?</a:t>
            </a:r>
          </a:p>
          <a:p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words</a:t>
            </a:r>
            <a:r>
              <a:rPr lang="es-ES" dirty="0"/>
              <a:t> of </a:t>
            </a:r>
            <a:r>
              <a:rPr lang="es-ES" dirty="0" err="1"/>
              <a:t>wisdom</a:t>
            </a:r>
            <a:r>
              <a:rPr lang="es-ES" dirty="0"/>
              <a:t> </a:t>
            </a:r>
            <a:r>
              <a:rPr lang="es-ES" dirty="0" err="1"/>
              <a:t>regarding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teacher</a:t>
            </a:r>
            <a:r>
              <a:rPr lang="es-ES" dirty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25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101AEA1-F79D-1347-B3C4-2F735C05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F262D4-6056-B54C-B1D6-4C80CE4B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585" y="249662"/>
            <a:ext cx="5053066" cy="254660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600" dirty="0"/>
              <a:t>I’m glad I was your teacher</a:t>
            </a:r>
          </a:p>
          <a:p>
            <a:pPr marL="0" indent="0">
              <a:buNone/>
            </a:pPr>
            <a:r>
              <a:rPr lang="en-US" sz="1600" dirty="0"/>
              <a:t>I’ve got used to you and so</a:t>
            </a:r>
          </a:p>
          <a:p>
            <a:pPr marL="0" indent="0">
              <a:buNone/>
            </a:pPr>
            <a:r>
              <a:rPr lang="en-US" sz="1600" dirty="0"/>
              <a:t>I can’t believe the end is here</a:t>
            </a:r>
          </a:p>
          <a:p>
            <a:pPr marL="0" indent="0">
              <a:buNone/>
            </a:pPr>
            <a:r>
              <a:rPr lang="en-US" sz="1600" dirty="0"/>
              <a:t>I hate to see you go.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I’ve watched you learn</a:t>
            </a:r>
          </a:p>
          <a:p>
            <a:pPr marL="0" indent="0">
              <a:buNone/>
            </a:pPr>
            <a:r>
              <a:rPr lang="en-US" sz="1600" dirty="0"/>
              <a:t>From day to day</a:t>
            </a:r>
          </a:p>
          <a:p>
            <a:pPr marL="0" indent="0">
              <a:buNone/>
            </a:pPr>
            <a:r>
              <a:rPr lang="en-US" sz="1600" dirty="0"/>
              <a:t>I hope that all the things we’ve done </a:t>
            </a:r>
          </a:p>
          <a:p>
            <a:pPr marL="0" indent="0">
              <a:buNone/>
            </a:pPr>
            <a:r>
              <a:rPr lang="en-US" sz="1600" dirty="0"/>
              <a:t>have helped you in some way.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3935D301-9541-4B40-88CB-C863DA5DE817}"/>
              </a:ext>
            </a:extLst>
          </p:cNvPr>
          <p:cNvSpPr txBox="1">
            <a:spLocks/>
          </p:cNvSpPr>
          <p:nvPr/>
        </p:nvSpPr>
        <p:spPr>
          <a:xfrm>
            <a:off x="6276585" y="3563076"/>
            <a:ext cx="5057398" cy="2546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So it’s with happy memories that</a:t>
            </a:r>
          </a:p>
          <a:p>
            <a:pPr marL="0" indent="0">
              <a:buNone/>
            </a:pPr>
            <a:r>
              <a:rPr lang="en-US" sz="1600" dirty="0"/>
              <a:t>I send you on your way</a:t>
            </a:r>
          </a:p>
          <a:p>
            <a:pPr marL="0" indent="0">
              <a:buNone/>
            </a:pPr>
            <a:r>
              <a:rPr lang="en-US" sz="1600" dirty="0"/>
              <a:t>With great hope and expectations</a:t>
            </a:r>
          </a:p>
          <a:p>
            <a:pPr marL="0" indent="0">
              <a:buNone/>
            </a:pPr>
            <a:r>
              <a:rPr lang="en-US" sz="1600" dirty="0"/>
              <a:t>I know you’ll </a:t>
            </a:r>
            <a:r>
              <a:rPr lang="en-US" sz="1600"/>
              <a:t>be OK.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Remember all the issues we faced</a:t>
            </a:r>
          </a:p>
          <a:p>
            <a:pPr marL="0" indent="0">
              <a:buNone/>
            </a:pPr>
            <a:r>
              <a:rPr lang="en-US" sz="1600" dirty="0"/>
              <a:t>And yet, all the fun we had</a:t>
            </a:r>
          </a:p>
          <a:p>
            <a:pPr marL="0" indent="0">
              <a:buNone/>
            </a:pPr>
            <a:r>
              <a:rPr lang="en-US" sz="1600" dirty="0"/>
              <a:t>But most of all remember</a:t>
            </a:r>
          </a:p>
          <a:p>
            <a:pPr marL="0" indent="0">
              <a:buNone/>
            </a:pPr>
            <a:r>
              <a:rPr lang="en-US" sz="1600" dirty="0"/>
              <a:t>No matter what</a:t>
            </a:r>
            <a:r>
              <a:rPr lang="en-US" sz="1600" b="1" dirty="0">
                <a:solidFill>
                  <a:srgbClr val="FF0000"/>
                </a:solidFill>
              </a:rPr>
              <a:t>, YOU CAN!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32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335D-4DA4-6549-B8D7-8F5B7C14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 err="1">
                <a:hlinkClick r:id="rId2"/>
              </a:rPr>
              <a:t>Watch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first</a:t>
            </a:r>
            <a:r>
              <a:rPr lang="es-ES" sz="2800" dirty="0"/>
              <a:t> </a:t>
            </a:r>
            <a:r>
              <a:rPr lang="es-ES" sz="2800" dirty="0" err="1"/>
              <a:t>part</a:t>
            </a:r>
            <a:r>
              <a:rPr lang="es-ES" sz="2800" dirty="0"/>
              <a:t> of a video(to 3:10) </a:t>
            </a:r>
            <a:r>
              <a:rPr lang="es-ES" sz="2800" dirty="0" err="1"/>
              <a:t>titled</a:t>
            </a:r>
            <a:r>
              <a:rPr lang="es-ES" sz="2800" dirty="0"/>
              <a:t> “</a:t>
            </a:r>
            <a:r>
              <a:rPr lang="es-ES" sz="2800" dirty="0" err="1"/>
              <a:t>How</a:t>
            </a:r>
            <a:r>
              <a:rPr lang="es-ES" sz="2800" dirty="0"/>
              <a:t> </a:t>
            </a:r>
            <a:r>
              <a:rPr lang="es-ES" sz="2800" dirty="0" err="1"/>
              <a:t>miscommunication</a:t>
            </a:r>
            <a:r>
              <a:rPr lang="es-ES" sz="2800" dirty="0"/>
              <a:t> </a:t>
            </a:r>
            <a:r>
              <a:rPr lang="es-ES" sz="2800" dirty="0" err="1"/>
              <a:t>happens</a:t>
            </a:r>
            <a:r>
              <a:rPr lang="es-ES" sz="2800" dirty="0"/>
              <a:t> (and </a:t>
            </a:r>
            <a:r>
              <a:rPr lang="es-ES" sz="2800" dirty="0" err="1"/>
              <a:t>how</a:t>
            </a:r>
            <a:r>
              <a:rPr lang="es-ES" sz="2800" dirty="0"/>
              <a:t> to </a:t>
            </a:r>
            <a:r>
              <a:rPr lang="es-ES" sz="2800" dirty="0" err="1"/>
              <a:t>avoid</a:t>
            </a:r>
            <a:r>
              <a:rPr lang="es-ES" sz="2800" dirty="0"/>
              <a:t> it)” and </a:t>
            </a:r>
            <a:r>
              <a:rPr lang="es-ES" sz="2800" dirty="0" err="1"/>
              <a:t>choose</a:t>
            </a:r>
            <a:r>
              <a:rPr lang="es-ES" sz="2800" dirty="0"/>
              <a:t> </a:t>
            </a:r>
            <a:r>
              <a:rPr lang="es-ES" sz="2800" dirty="0" err="1"/>
              <a:t>correct</a:t>
            </a:r>
            <a:r>
              <a:rPr lang="es-ES" sz="2800" dirty="0"/>
              <a:t> </a:t>
            </a:r>
            <a:r>
              <a:rPr lang="es-ES" sz="2800" dirty="0" err="1"/>
              <a:t>answers</a:t>
            </a:r>
            <a:r>
              <a:rPr lang="es-ES" sz="2800" dirty="0"/>
              <a:t>.</a:t>
            </a:r>
            <a:endParaRPr lang="en-GB" sz="28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815C452-A179-4490-AAAF-BF25E099D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79207"/>
              </p:ext>
            </p:extLst>
          </p:nvPr>
        </p:nvGraphicFramePr>
        <p:xfrm>
          <a:off x="838200" y="1828800"/>
          <a:ext cx="1107405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FF884C9B-F1BD-9044-AE0E-B9F8ADCBBD94}"/>
              </a:ext>
            </a:extLst>
          </p:cNvPr>
          <p:cNvSpPr/>
          <p:nvPr/>
        </p:nvSpPr>
        <p:spPr>
          <a:xfrm>
            <a:off x="5661764" y="1828800"/>
            <a:ext cx="726510" cy="43841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8645844-3D14-594B-9781-FAACD37153EA}"/>
              </a:ext>
            </a:extLst>
          </p:cNvPr>
          <p:cNvSpPr/>
          <p:nvPr/>
        </p:nvSpPr>
        <p:spPr>
          <a:xfrm>
            <a:off x="5839216" y="4152379"/>
            <a:ext cx="726510" cy="43841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D86CBD-9654-9743-80DA-3F63C2DF7DB1}"/>
              </a:ext>
            </a:extLst>
          </p:cNvPr>
          <p:cNvSpPr/>
          <p:nvPr/>
        </p:nvSpPr>
        <p:spPr>
          <a:xfrm>
            <a:off x="5087654" y="5742933"/>
            <a:ext cx="726510" cy="43841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3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335AA-9EFB-D64E-9A5A-E3785E45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4" y="-15503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r>
              <a:rPr lang="es-ES" sz="3600" dirty="0"/>
              <a:t>Complete </a:t>
            </a:r>
            <a:r>
              <a:rPr lang="es-ES" sz="3600" dirty="0" err="1"/>
              <a:t>these</a:t>
            </a:r>
            <a:r>
              <a:rPr lang="es-ES" sz="3600" dirty="0"/>
              <a:t> rules of </a:t>
            </a:r>
            <a:r>
              <a:rPr lang="es-ES" sz="3600" dirty="0" err="1"/>
              <a:t>good</a:t>
            </a:r>
            <a:r>
              <a:rPr lang="es-ES" sz="3600" dirty="0"/>
              <a:t> </a:t>
            </a:r>
            <a:r>
              <a:rPr lang="es-ES" sz="3600" dirty="0" err="1"/>
              <a:t>communication</a:t>
            </a:r>
            <a:r>
              <a:rPr lang="es-ES" sz="3600" dirty="0"/>
              <a:t> </a:t>
            </a:r>
            <a:r>
              <a:rPr lang="es-ES" sz="3600" dirty="0" err="1"/>
              <a:t>with</a:t>
            </a:r>
            <a:r>
              <a:rPr lang="es-ES" sz="3600" dirty="0"/>
              <a:t> </a:t>
            </a:r>
            <a:r>
              <a:rPr lang="es-ES" sz="3600" dirty="0" err="1"/>
              <a:t>words</a:t>
            </a:r>
            <a:r>
              <a:rPr lang="es-ES" sz="3600" dirty="0"/>
              <a:t> </a:t>
            </a:r>
            <a:r>
              <a:rPr lang="es-ES" sz="3600" dirty="0" err="1"/>
              <a:t>from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video. </a:t>
            </a:r>
            <a:br>
              <a:rPr lang="es-ES" dirty="0"/>
            </a:b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720973-9EF4-2E4B-903D-5C423EFC1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21" y="1565546"/>
            <a:ext cx="10515600" cy="40991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3500" dirty="0" err="1">
                <a:solidFill>
                  <a:schemeClr val="bg1"/>
                </a:solidFill>
              </a:rPr>
              <a:t>filters</a:t>
            </a:r>
            <a:r>
              <a:rPr lang="es-ES" sz="3500" dirty="0">
                <a:solidFill>
                  <a:schemeClr val="bg1"/>
                </a:solidFill>
              </a:rPr>
              <a:t> </a:t>
            </a:r>
            <a:r>
              <a:rPr lang="es-ES" sz="3500" dirty="0" err="1">
                <a:solidFill>
                  <a:schemeClr val="bg1"/>
                </a:solidFill>
              </a:rPr>
              <a:t>gut</a:t>
            </a:r>
            <a:r>
              <a:rPr lang="es-ES" sz="3500" dirty="0">
                <a:solidFill>
                  <a:schemeClr val="bg1"/>
                </a:solidFill>
              </a:rPr>
              <a:t> open </a:t>
            </a:r>
            <a:r>
              <a:rPr lang="es-ES" sz="3500" dirty="0" err="1">
                <a:solidFill>
                  <a:schemeClr val="bg1"/>
                </a:solidFill>
              </a:rPr>
              <a:t>express</a:t>
            </a:r>
            <a:r>
              <a:rPr lang="es-ES" sz="3500" dirty="0">
                <a:solidFill>
                  <a:schemeClr val="bg1"/>
                </a:solidFill>
              </a:rPr>
              <a:t> </a:t>
            </a:r>
            <a:r>
              <a:rPr lang="es-ES" sz="3500" dirty="0" err="1">
                <a:solidFill>
                  <a:schemeClr val="bg1"/>
                </a:solidFill>
              </a:rPr>
              <a:t>engage</a:t>
            </a:r>
            <a:r>
              <a:rPr lang="es-ES" sz="3500" dirty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es-ES" dirty="0"/>
              <a:t>#1:___________ </a:t>
            </a:r>
            <a:r>
              <a:rPr lang="es-ES" dirty="0" err="1"/>
              <a:t>actively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verbal and </a:t>
            </a:r>
            <a:r>
              <a:rPr lang="es-ES" dirty="0" err="1"/>
              <a:t>nonverbal</a:t>
            </a:r>
            <a:r>
              <a:rPr lang="es-ES" dirty="0"/>
              <a:t> </a:t>
            </a:r>
            <a:r>
              <a:rPr lang="es-ES" dirty="0" err="1"/>
              <a:t>feedback</a:t>
            </a:r>
            <a:r>
              <a:rPr lang="es-ES" dirty="0"/>
              <a:t> of </a:t>
            </a:r>
            <a:r>
              <a:rPr lang="es-ES" dirty="0" err="1"/>
              <a:t>others</a:t>
            </a:r>
            <a:r>
              <a:rPr lang="es-ES" dirty="0"/>
              <a:t>, and </a:t>
            </a:r>
            <a:r>
              <a:rPr lang="es-ES" dirty="0" err="1"/>
              <a:t>adjust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message</a:t>
            </a:r>
            <a:r>
              <a:rPr lang="es-ES" dirty="0"/>
              <a:t> to </a:t>
            </a:r>
            <a:r>
              <a:rPr lang="es-ES" dirty="0" err="1"/>
              <a:t>facilitate</a:t>
            </a:r>
            <a:r>
              <a:rPr lang="es-ES" dirty="0"/>
              <a:t> </a:t>
            </a:r>
            <a:r>
              <a:rPr lang="es-ES" dirty="0" err="1"/>
              <a:t>greater</a:t>
            </a:r>
            <a:r>
              <a:rPr lang="es-ES" dirty="0"/>
              <a:t> </a:t>
            </a:r>
            <a:r>
              <a:rPr lang="es-ES" dirty="0" err="1"/>
              <a:t>understanding</a:t>
            </a:r>
            <a:r>
              <a:rPr lang="es-ES" dirty="0"/>
              <a:t>.</a:t>
            </a:r>
          </a:p>
          <a:p>
            <a:pPr marL="0" indent="0" algn="just">
              <a:buNone/>
            </a:pPr>
            <a:r>
              <a:rPr lang="es-ES" dirty="0"/>
              <a:t>#2:Listen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eyes</a:t>
            </a:r>
            <a:r>
              <a:rPr lang="es-ES" dirty="0"/>
              <a:t> and </a:t>
            </a:r>
            <a:r>
              <a:rPr lang="es-ES" dirty="0" err="1"/>
              <a:t>ears</a:t>
            </a:r>
            <a:r>
              <a:rPr lang="es-ES" dirty="0"/>
              <a:t>, as </a:t>
            </a:r>
            <a:r>
              <a:rPr lang="es-ES" dirty="0" err="1"/>
              <a:t>well</a:t>
            </a:r>
            <a:r>
              <a:rPr lang="es-ES" dirty="0"/>
              <a:t> as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__________. </a:t>
            </a:r>
            <a:r>
              <a:rPr lang="es-ES" dirty="0" err="1"/>
              <a:t>Remember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more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just</a:t>
            </a:r>
            <a:r>
              <a:rPr lang="es-ES" dirty="0"/>
              <a:t> </a:t>
            </a:r>
            <a:r>
              <a:rPr lang="es-ES" dirty="0" err="1"/>
              <a:t>words</a:t>
            </a:r>
            <a:r>
              <a:rPr lang="es-ES" dirty="0"/>
              <a:t>. </a:t>
            </a:r>
          </a:p>
          <a:p>
            <a:pPr marL="0" indent="0" algn="just">
              <a:buNone/>
            </a:pPr>
            <a:r>
              <a:rPr lang="es-ES" dirty="0"/>
              <a:t>#3:In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rush</a:t>
            </a:r>
            <a:r>
              <a:rPr lang="es-ES" dirty="0"/>
              <a:t> to __________ </a:t>
            </a:r>
            <a:r>
              <a:rPr lang="es-ES" dirty="0" err="1"/>
              <a:t>ourselves</a:t>
            </a:r>
            <a:r>
              <a:rPr lang="es-ES" dirty="0"/>
              <a:t>, </a:t>
            </a:r>
            <a:r>
              <a:rPr lang="es-ES" dirty="0" err="1"/>
              <a:t>it's</a:t>
            </a:r>
            <a:r>
              <a:rPr lang="es-ES" dirty="0"/>
              <a:t> </a:t>
            </a:r>
            <a:r>
              <a:rPr lang="es-ES" dirty="0" err="1"/>
              <a:t>easy</a:t>
            </a:r>
            <a:r>
              <a:rPr lang="es-ES" dirty="0"/>
              <a:t> to </a:t>
            </a:r>
            <a:r>
              <a:rPr lang="es-ES" dirty="0" err="1"/>
              <a:t>forget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two-way</a:t>
            </a:r>
            <a:r>
              <a:rPr lang="es-ES" dirty="0"/>
              <a:t> </a:t>
            </a:r>
            <a:r>
              <a:rPr lang="es-ES" dirty="0" err="1"/>
              <a:t>street</a:t>
            </a:r>
            <a:r>
              <a:rPr lang="es-ES" dirty="0"/>
              <a:t>. Be __________ to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person</a:t>
            </a:r>
            <a:r>
              <a:rPr lang="es-ES" dirty="0"/>
              <a:t> </a:t>
            </a:r>
            <a:r>
              <a:rPr lang="es-ES" dirty="0" err="1"/>
              <a:t>might</a:t>
            </a:r>
            <a:r>
              <a:rPr lang="es-ES" dirty="0"/>
              <a:t> </a:t>
            </a:r>
            <a:r>
              <a:rPr lang="es-ES" dirty="0" err="1"/>
              <a:t>say</a:t>
            </a:r>
            <a:r>
              <a:rPr lang="es-ES" dirty="0"/>
              <a:t>. </a:t>
            </a:r>
          </a:p>
          <a:p>
            <a:pPr marL="0" indent="0" algn="just">
              <a:buNone/>
            </a:pPr>
            <a:r>
              <a:rPr lang="es-ES" dirty="0"/>
              <a:t>#4:Be </a:t>
            </a:r>
            <a:r>
              <a:rPr lang="es-ES" dirty="0" err="1"/>
              <a:t>aware</a:t>
            </a:r>
            <a:r>
              <a:rPr lang="es-ES" dirty="0"/>
              <a:t> of </a:t>
            </a:r>
            <a:r>
              <a:rPr lang="es-ES" dirty="0" err="1"/>
              <a:t>your</a:t>
            </a:r>
            <a:r>
              <a:rPr lang="es-ES" dirty="0"/>
              <a:t> personal perceptual __________. </a:t>
            </a:r>
            <a:r>
              <a:rPr lang="es-ES" dirty="0" err="1"/>
              <a:t>Elements</a:t>
            </a:r>
            <a:r>
              <a:rPr lang="es-ES" dirty="0"/>
              <a:t> of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experience</a:t>
            </a:r>
            <a:r>
              <a:rPr lang="es-ES" dirty="0"/>
              <a:t>,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culture, </a:t>
            </a:r>
            <a:r>
              <a:rPr lang="es-ES" dirty="0" err="1"/>
              <a:t>community</a:t>
            </a:r>
            <a:r>
              <a:rPr lang="es-ES" dirty="0"/>
              <a:t>, and </a:t>
            </a:r>
            <a:r>
              <a:rPr lang="es-ES" dirty="0" err="1"/>
              <a:t>family</a:t>
            </a:r>
            <a:r>
              <a:rPr lang="es-ES" dirty="0"/>
              <a:t>, </a:t>
            </a:r>
            <a:r>
              <a:rPr lang="es-ES" dirty="0" err="1"/>
              <a:t>influence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.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839B7E9-3F3B-6B43-9795-0439D2BFFB6C}"/>
              </a:ext>
            </a:extLst>
          </p:cNvPr>
          <p:cNvSpPr/>
          <p:nvPr/>
        </p:nvSpPr>
        <p:spPr>
          <a:xfrm>
            <a:off x="1571731" y="1803841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err="1">
                <a:solidFill>
                  <a:srgbClr val="7030A0"/>
                </a:solidFill>
              </a:rPr>
              <a:t>Engage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F3A41B6-52E1-0F48-8115-0A43EBC3899B}"/>
              </a:ext>
            </a:extLst>
          </p:cNvPr>
          <p:cNvSpPr/>
          <p:nvPr/>
        </p:nvSpPr>
        <p:spPr>
          <a:xfrm>
            <a:off x="10083575" y="2529999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gut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AB2B299-0E0A-6B43-9C10-488892D7A6E0}"/>
              </a:ext>
            </a:extLst>
          </p:cNvPr>
          <p:cNvSpPr/>
          <p:nvPr/>
        </p:nvSpPr>
        <p:spPr>
          <a:xfrm>
            <a:off x="4147914" y="3217995"/>
            <a:ext cx="1282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err="1">
                <a:solidFill>
                  <a:srgbClr val="002060"/>
                </a:solidFill>
              </a:rPr>
              <a:t>express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665782-ADA2-CC4B-A925-A20CB6CF916F}"/>
              </a:ext>
            </a:extLst>
          </p:cNvPr>
          <p:cNvSpPr/>
          <p:nvPr/>
        </p:nvSpPr>
        <p:spPr>
          <a:xfrm>
            <a:off x="7035983" y="3544111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open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9599014-6727-BE41-9A8E-C2E5CAB198BA}"/>
              </a:ext>
            </a:extLst>
          </p:cNvPr>
          <p:cNvSpPr/>
          <p:nvPr/>
        </p:nvSpPr>
        <p:spPr>
          <a:xfrm>
            <a:off x="7128519" y="4109333"/>
            <a:ext cx="1011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</a:rPr>
              <a:t>filters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7D3A18E-73E1-8147-BDA7-3AFD4601D272}"/>
              </a:ext>
            </a:extLst>
          </p:cNvPr>
          <p:cNvSpPr/>
          <p:nvPr/>
        </p:nvSpPr>
        <p:spPr>
          <a:xfrm>
            <a:off x="804521" y="5626823"/>
            <a:ext cx="10850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Watch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second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part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video (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3:10) and 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answers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previous</a:t>
            </a:r>
            <a:r>
              <a:rPr lang="es-ES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exercise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37341E-F323-814F-BBAD-D9D1C8F4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r>
              <a:rPr lang="es-ES" sz="3600"/>
              <a:t>Discuss the questions.</a:t>
            </a:r>
            <a:endParaRPr lang="en-GB" sz="3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D8497-47EB-EC46-A79D-92ABCBB40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198645"/>
            <a:ext cx="6901193" cy="4393982"/>
          </a:xfrm>
        </p:spPr>
        <p:txBody>
          <a:bodyPr>
            <a:normAutofit/>
          </a:bodyPr>
          <a:lstStyle/>
          <a:p>
            <a:r>
              <a:rPr lang="es-ES" dirty="0"/>
              <a:t>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think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tend</a:t>
            </a:r>
            <a:r>
              <a:rPr lang="es-ES" dirty="0"/>
              <a:t> to use </a:t>
            </a:r>
            <a:r>
              <a:rPr lang="es-ES" dirty="0" err="1"/>
              <a:t>too</a:t>
            </a:r>
            <a:r>
              <a:rPr lang="es-ES" dirty="0"/>
              <a:t>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words</a:t>
            </a:r>
            <a:r>
              <a:rPr lang="es-ES" dirty="0"/>
              <a:t> to </a:t>
            </a:r>
            <a:r>
              <a:rPr lang="es-ES" dirty="0" err="1"/>
              <a:t>communicate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ideas?</a:t>
            </a:r>
          </a:p>
          <a:p>
            <a:r>
              <a:rPr lang="es-ES" dirty="0" err="1"/>
              <a:t>What</a:t>
            </a:r>
            <a:r>
              <a:rPr lang="es-ES" dirty="0"/>
              <a:t> can </a:t>
            </a:r>
            <a:r>
              <a:rPr lang="es-ES" dirty="0" err="1"/>
              <a:t>we</a:t>
            </a:r>
            <a:r>
              <a:rPr lang="es-ES" dirty="0"/>
              <a:t> do to be </a:t>
            </a:r>
            <a:r>
              <a:rPr lang="es-ES" dirty="0" err="1"/>
              <a:t>better</a:t>
            </a:r>
            <a:r>
              <a:rPr lang="es-ES" dirty="0"/>
              <a:t> </a:t>
            </a:r>
            <a:r>
              <a:rPr lang="es-ES" dirty="0" err="1"/>
              <a:t>communicators</a:t>
            </a:r>
            <a:r>
              <a:rPr lang="es-ES" dirty="0"/>
              <a:t>?</a:t>
            </a:r>
          </a:p>
          <a:p>
            <a:r>
              <a:rPr lang="es-ES" dirty="0"/>
              <a:t>In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kinds</a:t>
            </a:r>
            <a:r>
              <a:rPr lang="es-ES" dirty="0"/>
              <a:t> of </a:t>
            </a:r>
            <a:r>
              <a:rPr lang="es-ES" dirty="0" err="1"/>
              <a:t>situations</a:t>
            </a:r>
            <a:r>
              <a:rPr lang="es-ES" dirty="0"/>
              <a:t> do </a:t>
            </a:r>
            <a:r>
              <a:rPr lang="es-ES" dirty="0" err="1"/>
              <a:t>you</a:t>
            </a:r>
            <a:r>
              <a:rPr lang="es-ES" dirty="0"/>
              <a:t> have to </a:t>
            </a:r>
            <a:r>
              <a:rPr lang="es-ES" dirty="0" err="1"/>
              <a:t>ask</a:t>
            </a:r>
            <a:r>
              <a:rPr lang="es-ES" dirty="0"/>
              <a:t> </a:t>
            </a:r>
            <a:r>
              <a:rPr lang="es-ES" dirty="0" err="1"/>
              <a:t>someone</a:t>
            </a:r>
            <a:r>
              <a:rPr lang="es-ES" dirty="0"/>
              <a:t> to </a:t>
            </a:r>
            <a:r>
              <a:rPr lang="es-ES" dirty="0" err="1"/>
              <a:t>rephrase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they’ve</a:t>
            </a:r>
            <a:r>
              <a:rPr lang="es-ES" dirty="0"/>
              <a:t> </a:t>
            </a:r>
            <a:r>
              <a:rPr lang="es-ES" dirty="0" err="1"/>
              <a:t>said</a:t>
            </a:r>
            <a:r>
              <a:rPr lang="es-ES" dirty="0"/>
              <a:t>?</a:t>
            </a:r>
            <a:endParaRPr lang="en-GB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AF61534-4297-4DC4-8BFA-E3DCA4D2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869" y="1714668"/>
            <a:ext cx="3428663" cy="34286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373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CFDD8E2D-3FA5-4726-B867-DB1A209A8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A14AFE-4364-D844-86D5-C3AE7D17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es-ES" sz="3600"/>
              <a:t>Match phrases to correct categories.</a:t>
            </a:r>
            <a:endParaRPr lang="en-GB" sz="3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189E9D-8F82-EC44-84EC-B2F5D3E99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30" y="2036012"/>
            <a:ext cx="6891187" cy="4393982"/>
          </a:xfrm>
        </p:spPr>
        <p:txBody>
          <a:bodyPr>
            <a:normAutofit/>
          </a:bodyPr>
          <a:lstStyle/>
          <a:p>
            <a:r>
              <a:rPr lang="es-ES" sz="2400">
                <a:effectLst/>
                <a:latin typeface="Arial" panose="020B0604020202020204" pitchFamily="34" charset="0"/>
              </a:rPr>
              <a:t>You want to explain/clarify something you’ve already said</a:t>
            </a:r>
            <a:endParaRPr lang="en-GB" sz="2400"/>
          </a:p>
          <a:p>
            <a:r>
              <a:rPr lang="es-ES" sz="2400">
                <a:effectLst/>
                <a:latin typeface="Helvetica" pitchFamily="2" charset="0"/>
              </a:rPr>
              <a:t>You want someone to clarify what they’ve said </a:t>
            </a:r>
          </a:p>
          <a:p>
            <a:r>
              <a:rPr lang="es-ES" sz="2400">
                <a:effectLst/>
                <a:latin typeface="Arial" panose="020B0604020202020204" pitchFamily="34" charset="0"/>
              </a:rPr>
              <a:t>You didn’t hear something</a:t>
            </a:r>
          </a:p>
          <a:p>
            <a:r>
              <a:rPr lang="es-ES" sz="2400">
                <a:effectLst/>
                <a:latin typeface="Arial" panose="020B0604020202020204" pitchFamily="34" charset="0"/>
              </a:rPr>
              <a:t>You want to check if you understand what someone has just said</a:t>
            </a:r>
            <a:endParaRPr lang="en-GB" sz="2400"/>
          </a:p>
          <a:p>
            <a:endParaRPr lang="en-GB" sz="2400"/>
          </a:p>
          <a:p>
            <a:endParaRPr lang="es-ES" sz="2400">
              <a:effectLst/>
              <a:latin typeface="Helvetica" pitchFamily="2" charset="0"/>
            </a:endParaRPr>
          </a:p>
          <a:p>
            <a:endParaRPr lang="en-GB" sz="24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E2106-7E69-EB4A-8271-612CD7E4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Match </a:t>
            </a:r>
            <a:r>
              <a:rPr lang="es-ES" dirty="0" err="1"/>
              <a:t>phrases</a:t>
            </a:r>
            <a:r>
              <a:rPr lang="es-ES" dirty="0"/>
              <a:t> to </a:t>
            </a:r>
            <a:r>
              <a:rPr lang="es-ES" dirty="0" err="1"/>
              <a:t>correct</a:t>
            </a:r>
            <a:r>
              <a:rPr lang="es-ES" dirty="0"/>
              <a:t> </a:t>
            </a:r>
            <a:r>
              <a:rPr lang="es-ES" dirty="0" err="1"/>
              <a:t>categories</a:t>
            </a:r>
            <a:r>
              <a:rPr lang="es-ES" dirty="0"/>
              <a:t>.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A8652-E882-7942-A04C-FD24B2E6A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93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•In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words</a:t>
            </a:r>
            <a:r>
              <a:rPr lang="es-ES" dirty="0"/>
              <a:t>, ...</a:t>
            </a:r>
          </a:p>
          <a:p>
            <a:pPr marL="0" indent="0">
              <a:buNone/>
            </a:pPr>
            <a:r>
              <a:rPr lang="es-ES" dirty="0"/>
              <a:t>•I </a:t>
            </a:r>
            <a:r>
              <a:rPr lang="es-ES" dirty="0" err="1"/>
              <a:t>don’t</a:t>
            </a:r>
            <a:r>
              <a:rPr lang="es-ES" dirty="0"/>
              <a:t> quite </a:t>
            </a:r>
            <a:r>
              <a:rPr lang="es-ES" dirty="0" err="1"/>
              <a:t>follow</a:t>
            </a:r>
            <a:r>
              <a:rPr lang="es-ES" dirty="0"/>
              <a:t>....</a:t>
            </a:r>
          </a:p>
          <a:p>
            <a:pPr marL="0" indent="0">
              <a:buNone/>
            </a:pPr>
            <a:r>
              <a:rPr lang="es-ES" dirty="0"/>
              <a:t>•Can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elaborate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/>
              <a:t>•I </a:t>
            </a:r>
            <a:r>
              <a:rPr lang="es-ES" dirty="0" err="1"/>
              <a:t>don’t</a:t>
            </a:r>
            <a:r>
              <a:rPr lang="es-ES" dirty="0"/>
              <a:t> </a:t>
            </a:r>
            <a:r>
              <a:rPr lang="es-ES" dirty="0" err="1"/>
              <a:t>fully</a:t>
            </a:r>
            <a:r>
              <a:rPr lang="es-ES" dirty="0"/>
              <a:t> </a:t>
            </a:r>
            <a:r>
              <a:rPr lang="es-ES" dirty="0" err="1"/>
              <a:t>understand</a:t>
            </a:r>
            <a:r>
              <a:rPr lang="es-ES" dirty="0"/>
              <a:t>...</a:t>
            </a:r>
          </a:p>
          <a:p>
            <a:pPr marL="0" indent="0">
              <a:buNone/>
            </a:pPr>
            <a:r>
              <a:rPr lang="es-ES" dirty="0"/>
              <a:t>•</a:t>
            </a:r>
            <a:r>
              <a:rPr lang="es-ES" dirty="0" err="1"/>
              <a:t>Could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be more </a:t>
            </a:r>
            <a:r>
              <a:rPr lang="es-ES" dirty="0" err="1"/>
              <a:t>specific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/>
              <a:t>•I </a:t>
            </a:r>
            <a:r>
              <a:rPr lang="es-ES" dirty="0" err="1"/>
              <a:t>didn’t</a:t>
            </a:r>
            <a:r>
              <a:rPr lang="es-ES" dirty="0"/>
              <a:t> catch </a:t>
            </a:r>
            <a:r>
              <a:rPr lang="es-ES" dirty="0" err="1"/>
              <a:t>that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•</a:t>
            </a:r>
            <a:r>
              <a:rPr lang="es-ES" dirty="0" err="1"/>
              <a:t>Could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repeat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/>
              <a:t>•To </a:t>
            </a:r>
            <a:r>
              <a:rPr lang="es-ES" dirty="0" err="1"/>
              <a:t>put</a:t>
            </a:r>
            <a:r>
              <a:rPr lang="es-ES" dirty="0"/>
              <a:t> it </a:t>
            </a:r>
            <a:r>
              <a:rPr lang="es-ES" dirty="0" err="1"/>
              <a:t>another</a:t>
            </a:r>
            <a:r>
              <a:rPr lang="es-ES" dirty="0"/>
              <a:t> </a:t>
            </a:r>
            <a:r>
              <a:rPr lang="es-ES" dirty="0" err="1"/>
              <a:t>way</a:t>
            </a:r>
            <a:r>
              <a:rPr lang="es-ES" dirty="0"/>
              <a:t>...</a:t>
            </a:r>
          </a:p>
          <a:p>
            <a:pPr marL="0" indent="0">
              <a:buNone/>
            </a:pPr>
            <a:r>
              <a:rPr lang="es-ES" dirty="0"/>
              <a:t>•</a:t>
            </a:r>
            <a:r>
              <a:rPr lang="es-ES" dirty="0" err="1"/>
              <a:t>Just</a:t>
            </a:r>
            <a:r>
              <a:rPr lang="es-ES" dirty="0"/>
              <a:t> to be </a:t>
            </a:r>
            <a:r>
              <a:rPr lang="es-ES" dirty="0" err="1"/>
              <a:t>clear</a:t>
            </a:r>
            <a:r>
              <a:rPr lang="es-ES" dirty="0"/>
              <a:t>, </a:t>
            </a:r>
            <a:r>
              <a:rPr lang="es-ES" dirty="0" err="1"/>
              <a:t>you’re</a:t>
            </a:r>
            <a:r>
              <a:rPr lang="es-ES" dirty="0"/>
              <a:t> </a:t>
            </a:r>
            <a:r>
              <a:rPr lang="es-ES" dirty="0" err="1"/>
              <a:t>suggesting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...</a:t>
            </a:r>
            <a:endParaRPr lang="en-GB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84EBB14-189A-3347-ADF1-5526750DB78B}"/>
              </a:ext>
            </a:extLst>
          </p:cNvPr>
          <p:cNvSpPr/>
          <p:nvPr/>
        </p:nvSpPr>
        <p:spPr>
          <a:xfrm>
            <a:off x="4943913" y="2229726"/>
            <a:ext cx="49596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effectLst/>
                <a:latin typeface="Helvetica" pitchFamily="2" charset="0"/>
              </a:rPr>
              <a:t>You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want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someone</a:t>
            </a:r>
            <a:r>
              <a:rPr lang="es-ES" dirty="0">
                <a:effectLst/>
                <a:latin typeface="Helvetica" pitchFamily="2" charset="0"/>
              </a:rPr>
              <a:t> to </a:t>
            </a:r>
            <a:r>
              <a:rPr lang="es-ES" dirty="0" err="1">
                <a:effectLst/>
                <a:latin typeface="Helvetica" pitchFamily="2" charset="0"/>
              </a:rPr>
              <a:t>clarify</a:t>
            </a:r>
            <a:r>
              <a:rPr lang="es-ES" dirty="0">
                <a:effectLst/>
                <a:latin typeface="Helvetica" pitchFamily="2" charset="0"/>
              </a:rPr>
              <a:t> </a:t>
            </a:r>
            <a:r>
              <a:rPr lang="es-ES" dirty="0" err="1">
                <a:effectLst/>
                <a:latin typeface="Helvetica" pitchFamily="2" charset="0"/>
              </a:rPr>
              <a:t>what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they’ve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said</a:t>
            </a:r>
            <a:r>
              <a:rPr lang="es-ES" dirty="0">
                <a:effectLst/>
                <a:latin typeface="Helvetica" pitchFamily="2" charset="0"/>
              </a:rPr>
              <a:t> 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CB14842-2593-4E48-9FAA-DB885C4DFF64}"/>
              </a:ext>
            </a:extLst>
          </p:cNvPr>
          <p:cNvSpPr/>
          <p:nvPr/>
        </p:nvSpPr>
        <p:spPr>
          <a:xfrm>
            <a:off x="5221573" y="2815737"/>
            <a:ext cx="49596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effectLst/>
                <a:latin typeface="Helvetica" pitchFamily="2" charset="0"/>
              </a:rPr>
              <a:t>You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want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someone</a:t>
            </a:r>
            <a:r>
              <a:rPr lang="es-ES" dirty="0">
                <a:effectLst/>
                <a:latin typeface="Helvetica" pitchFamily="2" charset="0"/>
              </a:rPr>
              <a:t> to </a:t>
            </a:r>
            <a:r>
              <a:rPr lang="es-ES" dirty="0" err="1">
                <a:effectLst/>
                <a:latin typeface="Helvetica" pitchFamily="2" charset="0"/>
              </a:rPr>
              <a:t>clarify</a:t>
            </a:r>
            <a:r>
              <a:rPr lang="es-ES" dirty="0">
                <a:effectLst/>
                <a:latin typeface="Helvetica" pitchFamily="2" charset="0"/>
              </a:rPr>
              <a:t> </a:t>
            </a:r>
            <a:r>
              <a:rPr lang="es-ES" dirty="0" err="1">
                <a:effectLst/>
                <a:latin typeface="Helvetica" pitchFamily="2" charset="0"/>
              </a:rPr>
              <a:t>what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they’ve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said</a:t>
            </a:r>
            <a:r>
              <a:rPr lang="es-ES" dirty="0">
                <a:effectLst/>
                <a:latin typeface="Helvetica" pitchFamily="2" charset="0"/>
              </a:rPr>
              <a:t> 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8D02595-C616-B245-AAA2-A391FB9E6719}"/>
              </a:ext>
            </a:extLst>
          </p:cNvPr>
          <p:cNvSpPr/>
          <p:nvPr/>
        </p:nvSpPr>
        <p:spPr>
          <a:xfrm>
            <a:off x="5459568" y="3631962"/>
            <a:ext cx="49596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effectLst/>
                <a:latin typeface="Helvetica" pitchFamily="2" charset="0"/>
              </a:rPr>
              <a:t>You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want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someone</a:t>
            </a:r>
            <a:r>
              <a:rPr lang="es-ES" dirty="0">
                <a:effectLst/>
                <a:latin typeface="Helvetica" pitchFamily="2" charset="0"/>
              </a:rPr>
              <a:t> to </a:t>
            </a:r>
            <a:r>
              <a:rPr lang="es-ES" dirty="0" err="1">
                <a:effectLst/>
                <a:latin typeface="Helvetica" pitchFamily="2" charset="0"/>
              </a:rPr>
              <a:t>clarify</a:t>
            </a:r>
            <a:r>
              <a:rPr lang="es-ES" dirty="0">
                <a:effectLst/>
                <a:latin typeface="Helvetica" pitchFamily="2" charset="0"/>
              </a:rPr>
              <a:t> </a:t>
            </a:r>
            <a:r>
              <a:rPr lang="es-ES" dirty="0" err="1">
                <a:effectLst/>
                <a:latin typeface="Helvetica" pitchFamily="2" charset="0"/>
              </a:rPr>
              <a:t>what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they’ve</a:t>
            </a:r>
            <a:r>
              <a:rPr lang="es-ES" dirty="0">
                <a:effectLst/>
                <a:latin typeface="Helvetica" pitchFamily="2" charset="0"/>
              </a:rPr>
              <a:t> </a:t>
            </a:r>
            <a:r>
              <a:rPr lang="es-ES" dirty="0" err="1">
                <a:effectLst/>
                <a:latin typeface="Helvetica" pitchFamily="2" charset="0"/>
              </a:rPr>
              <a:t>said</a:t>
            </a:r>
            <a:r>
              <a:rPr lang="es-ES" dirty="0">
                <a:effectLst/>
                <a:latin typeface="Helvetica" pitchFamily="2" charset="0"/>
              </a:rPr>
              <a:t> 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F9F3AD-EFB8-2644-8E82-BEE931DDB403}"/>
              </a:ext>
            </a:extLst>
          </p:cNvPr>
          <p:cNvSpPr/>
          <p:nvPr/>
        </p:nvSpPr>
        <p:spPr>
          <a:xfrm>
            <a:off x="4438800" y="4144867"/>
            <a:ext cx="284372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didn’t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hear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something</a:t>
            </a:r>
            <a:endParaRPr lang="en-GB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771D305-F84B-3E4B-BDD4-A92DE43BB60E}"/>
              </a:ext>
            </a:extLst>
          </p:cNvPr>
          <p:cNvSpPr/>
          <p:nvPr/>
        </p:nvSpPr>
        <p:spPr>
          <a:xfrm>
            <a:off x="4165315" y="4648010"/>
            <a:ext cx="284372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didn’t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hear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something</a:t>
            </a:r>
            <a:endParaRPr lang="en-GB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5071004-26D9-3D4E-9E73-F04103079D8B}"/>
              </a:ext>
            </a:extLst>
          </p:cNvPr>
          <p:cNvSpPr/>
          <p:nvPr/>
        </p:nvSpPr>
        <p:spPr>
          <a:xfrm>
            <a:off x="4003411" y="1768249"/>
            <a:ext cx="601126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want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clarify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something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you’ve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already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said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F2D7624-32E6-D242-900F-3388E40D50C9}"/>
              </a:ext>
            </a:extLst>
          </p:cNvPr>
          <p:cNvSpPr/>
          <p:nvPr/>
        </p:nvSpPr>
        <p:spPr>
          <a:xfrm>
            <a:off x="4695787" y="5126343"/>
            <a:ext cx="601126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want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clarify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something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you’ve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already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said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3D01CB4-FCB7-F84E-A767-5D66ACBAAEDB}"/>
              </a:ext>
            </a:extLst>
          </p:cNvPr>
          <p:cNvSpPr/>
          <p:nvPr/>
        </p:nvSpPr>
        <p:spPr>
          <a:xfrm>
            <a:off x="4288390" y="5963609"/>
            <a:ext cx="706541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want</a:t>
            </a:r>
            <a:r>
              <a:rPr lang="es-ES" dirty="0">
                <a:effectLst/>
                <a:latin typeface="Arial" panose="020B0604020202020204" pitchFamily="34" charset="0"/>
              </a:rPr>
              <a:t> to </a:t>
            </a:r>
            <a:r>
              <a:rPr lang="es-ES" dirty="0" err="1">
                <a:effectLst/>
                <a:latin typeface="Arial" panose="020B0604020202020204" pitchFamily="34" charset="0"/>
              </a:rPr>
              <a:t>check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if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you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understand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what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someone</a:t>
            </a:r>
            <a:r>
              <a:rPr lang="es-ES" dirty="0">
                <a:effectLst/>
                <a:latin typeface="Arial" panose="020B0604020202020204" pitchFamily="34" charset="0"/>
              </a:rPr>
              <a:t> has </a:t>
            </a:r>
            <a:r>
              <a:rPr lang="es-ES" dirty="0" err="1">
                <a:effectLst/>
                <a:latin typeface="Arial" panose="020B0604020202020204" pitchFamily="34" charset="0"/>
              </a:rPr>
              <a:t>just</a:t>
            </a:r>
            <a:r>
              <a:rPr lang="es-ES" dirty="0">
                <a:effectLst/>
                <a:latin typeface="Arial" panose="020B0604020202020204" pitchFamily="34" charset="0"/>
              </a:rPr>
              <a:t> </a:t>
            </a:r>
            <a:r>
              <a:rPr lang="es-ES" dirty="0" err="1">
                <a:effectLst/>
                <a:latin typeface="Arial" panose="020B0604020202020204" pitchFamily="34" charset="0"/>
              </a:rPr>
              <a:t>said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2481</Words>
  <Application>Microsoft Macintosh PowerPoint</Application>
  <PresentationFormat>Panorámica</PresentationFormat>
  <Paragraphs>459</Paragraphs>
  <Slides>45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Helvetica</vt:lpstr>
      <vt:lpstr>Wingdings 2</vt:lpstr>
      <vt:lpstr>Tema de Office</vt:lpstr>
      <vt:lpstr>Summer Holidays </vt:lpstr>
      <vt:lpstr>Communication is not that easy!</vt:lpstr>
      <vt:lpstr>feedback thoughts ideas confusion meaning misunderstanding miscommunication message animosity </vt:lpstr>
      <vt:lpstr>Fill in the sentences with the correct form of the verbs from the table above and then discuss these points.</vt:lpstr>
      <vt:lpstr>Watch the first part of a video(to 3:10) titled “How miscommunication happens (and how to avoid it)” and choose correct answers.</vt:lpstr>
      <vt:lpstr>  Complete these rules of good communication with words from the video.  </vt:lpstr>
      <vt:lpstr>Discuss the questions.</vt:lpstr>
      <vt:lpstr>Match phrases to correct categories.</vt:lpstr>
      <vt:lpstr>Match phrases to correct categories.</vt:lpstr>
      <vt:lpstr>Presentación de PowerPoint</vt:lpstr>
      <vt:lpstr>What would you say?</vt:lpstr>
      <vt:lpstr>Presentación de PowerPoint</vt:lpstr>
      <vt:lpstr>Presentación de PowerPoint</vt:lpstr>
      <vt:lpstr>Presentación de PowerPoint</vt:lpstr>
      <vt:lpstr>Interaction</vt:lpstr>
      <vt:lpstr>Presentación de PowerPoint</vt:lpstr>
      <vt:lpstr>Presentación de PowerPoint</vt:lpstr>
      <vt:lpstr>Presentación de PowerPoint</vt:lpstr>
      <vt:lpstr>REVISION</vt:lpstr>
      <vt:lpstr>personalities</vt:lpstr>
      <vt:lpstr>CAN YOU MATCH EACH ADJECTIVE WITH ITS ANTONYM?</vt:lpstr>
      <vt:lpstr>Presentación de PowerPoint</vt:lpstr>
      <vt:lpstr>Holidays </vt:lpstr>
      <vt:lpstr>Vocabulary  Match each word with its definition</vt:lpstr>
      <vt:lpstr>Vocabulary (answers)</vt:lpstr>
      <vt:lpstr>The environment</vt:lpstr>
      <vt:lpstr>JEOPARDY</vt:lpstr>
      <vt:lpstr>Online Privacy</vt:lpstr>
      <vt:lpstr>Vocabulary </vt:lpstr>
      <vt:lpstr>Vocabulary (answers)</vt:lpstr>
      <vt:lpstr>Technology</vt:lpstr>
      <vt:lpstr>Jeopardy</vt:lpstr>
      <vt:lpstr>Wildlife</vt:lpstr>
      <vt:lpstr>Match the following habitats with the wildlife that is typically found there.</vt:lpstr>
      <vt:lpstr>ANSWERS</vt:lpstr>
      <vt:lpstr>NATURE SOUNDS</vt:lpstr>
      <vt:lpstr>Animal body parts</vt:lpstr>
      <vt:lpstr>Presentación de PowerPoint</vt:lpstr>
      <vt:lpstr>Animals in action  </vt:lpstr>
      <vt:lpstr>Food</vt:lpstr>
      <vt:lpstr>Now complete the definitions with the underlined words above. More than one answer may be possible</vt:lpstr>
      <vt:lpstr>Vocabulary game</vt:lpstr>
      <vt:lpstr>Presentación de PowerPoint</vt:lpstr>
      <vt:lpstr>A letter/ speech to future students</vt:lpstr>
      <vt:lpstr>Goodbye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Holidays </dc:title>
  <dc:creator>ROBERTO ANTONIO VALDEON GARCIA</dc:creator>
  <cp:lastModifiedBy>ROBERTO ANTONIO VALDEON GARCIA</cp:lastModifiedBy>
  <cp:revision>6</cp:revision>
  <dcterms:created xsi:type="dcterms:W3CDTF">2020-05-20T10:32:06Z</dcterms:created>
  <dcterms:modified xsi:type="dcterms:W3CDTF">2020-05-20T16:40:54Z</dcterms:modified>
</cp:coreProperties>
</file>