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11/13/19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65247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61490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897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94668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11/13/19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68077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28412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54891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52082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28382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11/13/19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30204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11/13/19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‹Nº›</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692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11/13/19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179131949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lang="en-US" sz="48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3">
            <a:extLst>
              <a:ext uri="{FF2B5EF4-FFF2-40B4-BE49-F238E27FC236}">
                <a16:creationId xmlns:a16="http://schemas.microsoft.com/office/drawing/2014/main" id="{D9E7D17F-1B8F-4909-A7E4-3AF4A1011579}"/>
              </a:ext>
            </a:extLst>
          </p:cNvPr>
          <p:cNvPicPr>
            <a:picLocks noChangeAspect="1"/>
          </p:cNvPicPr>
          <p:nvPr/>
        </p:nvPicPr>
        <p:blipFill rotWithShape="1">
          <a:blip r:embed="rId2"/>
          <a:srcRect/>
          <a:stretch/>
        </p:blipFill>
        <p:spPr>
          <a:xfrm>
            <a:off x="20" y="10"/>
            <a:ext cx="12191979" cy="6857990"/>
          </a:xfrm>
          <a:prstGeom prst="rect">
            <a:avLst/>
          </a:prstGeom>
        </p:spPr>
      </p:pic>
      <p:sp>
        <p:nvSpPr>
          <p:cNvPr id="16"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7"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168335A2-8139-A147-922A-7FEA39C40267}"/>
              </a:ext>
            </a:extLst>
          </p:cNvPr>
          <p:cNvSpPr>
            <a:spLocks noGrp="1"/>
          </p:cNvSpPr>
          <p:nvPr>
            <p:ph type="ctrTitle"/>
          </p:nvPr>
        </p:nvSpPr>
        <p:spPr>
          <a:xfrm>
            <a:off x="6033793" y="2355458"/>
            <a:ext cx="4775075" cy="1630907"/>
          </a:xfrm>
        </p:spPr>
        <p:txBody>
          <a:bodyPr>
            <a:normAutofit/>
          </a:bodyPr>
          <a:lstStyle/>
          <a:p>
            <a:r>
              <a:rPr lang="es-ES_tradnl" sz="4400" dirty="0">
                <a:solidFill>
                  <a:schemeClr val="tx1"/>
                </a:solidFill>
              </a:rPr>
              <a:t>OPINION ESSAY</a:t>
            </a:r>
          </a:p>
        </p:txBody>
      </p:sp>
      <p:sp>
        <p:nvSpPr>
          <p:cNvPr id="3" name="Subtítulo 2">
            <a:extLst>
              <a:ext uri="{FF2B5EF4-FFF2-40B4-BE49-F238E27FC236}">
                <a16:creationId xmlns:a16="http://schemas.microsoft.com/office/drawing/2014/main" id="{A864FC90-EC2E-244F-B2A1-A6A05841DB7A}"/>
              </a:ext>
            </a:extLst>
          </p:cNvPr>
          <p:cNvSpPr>
            <a:spLocks noGrp="1"/>
          </p:cNvSpPr>
          <p:nvPr>
            <p:ph type="subTitle" idx="1"/>
          </p:nvPr>
        </p:nvSpPr>
        <p:spPr>
          <a:xfrm>
            <a:off x="6033793" y="3995988"/>
            <a:ext cx="4775075" cy="559656"/>
          </a:xfrm>
        </p:spPr>
        <p:txBody>
          <a:bodyPr>
            <a:normAutofit/>
          </a:bodyPr>
          <a:lstStyle/>
          <a:p>
            <a:endParaRPr lang="es-ES_tradnl">
              <a:solidFill>
                <a:schemeClr val="tx1"/>
              </a:solidFill>
            </a:endParaRPr>
          </a:p>
        </p:txBody>
      </p:sp>
    </p:spTree>
    <p:extLst>
      <p:ext uri="{BB962C8B-B14F-4D97-AF65-F5344CB8AC3E}">
        <p14:creationId xmlns:p14="http://schemas.microsoft.com/office/powerpoint/2010/main" val="36293640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03387C5-046C-724D-A8CA-46F556180227}"/>
              </a:ext>
            </a:extLst>
          </p:cNvPr>
          <p:cNvSpPr>
            <a:spLocks noGrp="1"/>
          </p:cNvSpPr>
          <p:nvPr>
            <p:ph type="title"/>
          </p:nvPr>
        </p:nvSpPr>
        <p:spPr>
          <a:xfrm>
            <a:off x="1066800" y="642594"/>
            <a:ext cx="10058400" cy="1371600"/>
          </a:xfrm>
        </p:spPr>
        <p:txBody>
          <a:bodyPr/>
          <a:lstStyle/>
          <a:p>
            <a:r>
              <a:rPr lang="es-ES_tradnl" dirty="0"/>
              <a:t>INTRODUCTIONS</a:t>
            </a:r>
          </a:p>
        </p:txBody>
      </p:sp>
      <p:sp>
        <p:nvSpPr>
          <p:cNvPr id="5" name="Marcador de contenido 4">
            <a:extLst>
              <a:ext uri="{FF2B5EF4-FFF2-40B4-BE49-F238E27FC236}">
                <a16:creationId xmlns:a16="http://schemas.microsoft.com/office/drawing/2014/main" id="{CA8FDD42-F8E4-504E-8256-4A6ACAE09F01}"/>
              </a:ext>
            </a:extLst>
          </p:cNvPr>
          <p:cNvSpPr>
            <a:spLocks noGrp="1"/>
          </p:cNvSpPr>
          <p:nvPr>
            <p:ph idx="1"/>
          </p:nvPr>
        </p:nvSpPr>
        <p:spPr>
          <a:xfrm>
            <a:off x="587829" y="2103120"/>
            <a:ext cx="10689771" cy="1015861"/>
          </a:xfrm>
        </p:spPr>
        <p:txBody>
          <a:bodyPr>
            <a:normAutofit/>
          </a:bodyPr>
          <a:lstStyle/>
          <a:p>
            <a:pPr marL="0" indent="0">
              <a:buNone/>
            </a:pPr>
            <a:r>
              <a:rPr lang="es-ES_tradnl" sz="2400" dirty="0">
                <a:latin typeface="Calibri" panose="020F0502020204030204" pitchFamily="34" charset="0"/>
                <a:cs typeface="Calibri" panose="020F0502020204030204" pitchFamily="34" charset="0"/>
              </a:rPr>
              <a:t>There </a:t>
            </a:r>
            <a:r>
              <a:rPr lang="es-ES_tradnl" sz="2400" dirty="0" err="1">
                <a:latin typeface="Calibri" panose="020F0502020204030204" pitchFamily="34" charset="0"/>
                <a:cs typeface="Calibri" panose="020F0502020204030204" pitchFamily="34" charset="0"/>
              </a:rPr>
              <a:t>is</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growing</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trend</a:t>
            </a:r>
            <a:r>
              <a:rPr lang="es-ES_tradnl" sz="2400" dirty="0">
                <a:latin typeface="Calibri" panose="020F0502020204030204" pitchFamily="34" charset="0"/>
                <a:cs typeface="Calibri" panose="020F0502020204030204" pitchFamily="34" charset="0"/>
              </a:rPr>
              <a:t> to </a:t>
            </a:r>
            <a:r>
              <a:rPr lang="es-ES_tradnl" sz="2400" dirty="0" err="1">
                <a:latin typeface="Calibri" panose="020F0502020204030204" pitchFamily="34" charset="0"/>
                <a:cs typeface="Calibri" panose="020F0502020204030204" pitchFamily="34" charset="0"/>
              </a:rPr>
              <a:t>consider</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pets</a:t>
            </a:r>
            <a:r>
              <a:rPr lang="es-ES_tradnl" sz="2400" dirty="0">
                <a:latin typeface="Calibri" panose="020F0502020204030204" pitchFamily="34" charset="0"/>
                <a:cs typeface="Calibri" panose="020F0502020204030204" pitchFamily="34" charset="0"/>
              </a:rPr>
              <a:t> as </a:t>
            </a:r>
            <a:r>
              <a:rPr lang="es-ES_tradnl" sz="2400" dirty="0" err="1">
                <a:latin typeface="Calibri" panose="020F0502020204030204" pitchFamily="34" charset="0"/>
                <a:cs typeface="Calibri" panose="020F0502020204030204" pitchFamily="34" charset="0"/>
              </a:rPr>
              <a:t>part</a:t>
            </a:r>
            <a:r>
              <a:rPr lang="es-ES_tradnl" sz="2400" dirty="0">
                <a:latin typeface="Calibri" panose="020F0502020204030204" pitchFamily="34" charset="0"/>
                <a:cs typeface="Calibri" panose="020F0502020204030204" pitchFamily="34" charset="0"/>
              </a:rPr>
              <a:t> of </a:t>
            </a:r>
            <a:r>
              <a:rPr lang="es-ES_tradnl" sz="2400" dirty="0" err="1">
                <a:latin typeface="Calibri" panose="020F0502020204030204" pitchFamily="34" charset="0"/>
                <a:cs typeface="Calibri" panose="020F0502020204030204" pitchFamily="34" charset="0"/>
              </a:rPr>
              <a:t>some</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families</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but</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is</a:t>
            </a:r>
            <a:r>
              <a:rPr lang="es-ES_tradnl" sz="2400" dirty="0">
                <a:latin typeface="Calibri" panose="020F0502020204030204" pitchFamily="34" charset="0"/>
                <a:cs typeface="Calibri" panose="020F0502020204030204" pitchFamily="34" charset="0"/>
              </a:rPr>
              <a:t> it </a:t>
            </a:r>
            <a:r>
              <a:rPr lang="es-ES_tradnl" sz="2400" dirty="0" err="1">
                <a:latin typeface="Calibri" panose="020F0502020204030204" pitchFamily="34" charset="0"/>
                <a:cs typeface="Calibri" panose="020F0502020204030204" pitchFamily="34" charset="0"/>
              </a:rPr>
              <a:t>reasonable</a:t>
            </a:r>
            <a:r>
              <a:rPr lang="es-ES_tradnl" sz="2400" dirty="0">
                <a:latin typeface="Calibri" panose="020F0502020204030204" pitchFamily="34" charset="0"/>
                <a:cs typeface="Calibri" panose="020F0502020204030204" pitchFamily="34" charset="0"/>
              </a:rPr>
              <a:t>?</a:t>
            </a:r>
          </a:p>
        </p:txBody>
      </p:sp>
      <p:sp>
        <p:nvSpPr>
          <p:cNvPr id="26" name="Marcador de contenido 4">
            <a:extLst>
              <a:ext uri="{FF2B5EF4-FFF2-40B4-BE49-F238E27FC236}">
                <a16:creationId xmlns:a16="http://schemas.microsoft.com/office/drawing/2014/main" id="{222AA5FF-2BA5-3A40-9F69-CD22F2E6B8CE}"/>
              </a:ext>
            </a:extLst>
          </p:cNvPr>
          <p:cNvSpPr txBox="1">
            <a:spLocks/>
          </p:cNvSpPr>
          <p:nvPr/>
        </p:nvSpPr>
        <p:spPr>
          <a:xfrm>
            <a:off x="587829" y="3574212"/>
            <a:ext cx="11016342" cy="1999274"/>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Font typeface="Garamond" pitchFamily="18" charset="0"/>
              <a:buNone/>
            </a:pPr>
            <a:r>
              <a:rPr lang="es-ES_tradnl" sz="2400" i="1" dirty="0">
                <a:latin typeface="Calibri" panose="020F0502020204030204" pitchFamily="34" charset="0"/>
                <a:cs typeface="Calibri" panose="020F0502020204030204" pitchFamily="34" charset="0"/>
              </a:rPr>
              <a:t>A </a:t>
            </a:r>
            <a:r>
              <a:rPr lang="es-ES_tradnl" sz="2400" i="1" dirty="0" err="1">
                <a:latin typeface="Calibri" panose="020F0502020204030204" pitchFamily="34" charset="0"/>
                <a:cs typeface="Calibri" panose="020F0502020204030204" pitchFamily="34" charset="0"/>
              </a:rPr>
              <a:t>growing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number</a:t>
            </a:r>
            <a:r>
              <a:rPr lang="es-ES_tradnl" sz="2400" i="1" dirty="0">
                <a:latin typeface="Calibri" panose="020F0502020204030204" pitchFamily="34" charset="0"/>
                <a:cs typeface="Calibri" panose="020F0502020204030204" pitchFamily="34" charset="0"/>
              </a:rPr>
              <a:t> of </a:t>
            </a:r>
            <a:r>
              <a:rPr lang="es-ES_tradnl" sz="2400" i="1" dirty="0" err="1">
                <a:latin typeface="Calibri" panose="020F0502020204030204" pitchFamily="34" charset="0"/>
                <a:cs typeface="Calibri" panose="020F0502020204030204" pitchFamily="34" charset="0"/>
              </a:rPr>
              <a:t>households</a:t>
            </a:r>
            <a:r>
              <a:rPr lang="es-ES_tradnl" sz="2400" i="1" dirty="0">
                <a:latin typeface="Calibri" panose="020F0502020204030204" pitchFamily="34" charset="0"/>
                <a:cs typeface="Calibri" panose="020F0502020204030204" pitchFamily="34" charset="0"/>
              </a:rPr>
              <a:t> are “</a:t>
            </a:r>
            <a:r>
              <a:rPr lang="es-ES_tradnl" sz="2400" i="1" dirty="0" err="1">
                <a:latin typeface="Calibri" panose="020F0502020204030204" pitchFamily="34" charset="0"/>
                <a:cs typeface="Calibri" panose="020F0502020204030204" pitchFamily="34" charset="0"/>
              </a:rPr>
              <a:t>adopting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pets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Dogs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cats</a:t>
            </a:r>
            <a:r>
              <a:rPr lang="es-ES_tradnl" sz="2400" i="1" dirty="0">
                <a:latin typeface="Calibri" panose="020F0502020204030204" pitchFamily="34" charset="0"/>
                <a:cs typeface="Calibri" panose="020F0502020204030204" pitchFamily="34" charset="0"/>
              </a:rPr>
              <a:t> and </a:t>
            </a:r>
            <a:r>
              <a:rPr lang="es-ES_tradnl" sz="2400" i="1" dirty="0" err="1">
                <a:latin typeface="Calibri" panose="020F0502020204030204" pitchFamily="34" charset="0"/>
                <a:cs typeface="Calibri" panose="020F0502020204030204" pitchFamily="34" charset="0"/>
              </a:rPr>
              <a:t>even</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exotic</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animals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like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snakes</a:t>
            </a:r>
            <a:r>
              <a:rPr lang="es-ES_tradnl" sz="2400" i="1" dirty="0">
                <a:latin typeface="Calibri" panose="020F0502020204030204" pitchFamily="34" charset="0"/>
                <a:cs typeface="Calibri" panose="020F0502020204030204" pitchFamily="34" charset="0"/>
              </a:rPr>
              <a:t> have </a:t>
            </a:r>
            <a:r>
              <a:rPr lang="es-ES_tradnl" sz="2400" i="1" dirty="0" err="1">
                <a:latin typeface="Calibri" panose="020F0502020204030204" pitchFamily="34" charset="0"/>
                <a:cs typeface="Calibri" panose="020F0502020204030204" pitchFamily="34" charset="0"/>
              </a:rPr>
              <a:t>become</a:t>
            </a:r>
            <a:r>
              <a:rPr lang="es-ES_tradnl" sz="2400" i="1" dirty="0">
                <a:latin typeface="Calibri" panose="020F0502020204030204" pitchFamily="34" charset="0"/>
                <a:cs typeface="Calibri" panose="020F0502020204030204" pitchFamily="34" charset="0"/>
              </a:rPr>
              <a:t> a </a:t>
            </a:r>
            <a:r>
              <a:rPr lang="es-ES_tradnl" sz="2400" i="1" dirty="0" err="1">
                <a:latin typeface="Calibri" panose="020F0502020204030204" pitchFamily="34" charset="0"/>
                <a:cs typeface="Calibri" panose="020F0502020204030204" pitchFamily="34" charset="0"/>
              </a:rPr>
              <a:t>part</a:t>
            </a:r>
            <a:r>
              <a:rPr lang="es-ES_tradnl" sz="2400" i="1" dirty="0">
                <a:latin typeface="Calibri" panose="020F0502020204030204" pitchFamily="34" charset="0"/>
                <a:cs typeface="Calibri" panose="020F0502020204030204" pitchFamily="34" charset="0"/>
              </a:rPr>
              <a:t> of </a:t>
            </a:r>
            <a:r>
              <a:rPr lang="es-ES_tradnl" sz="2400" i="1" dirty="0" err="1">
                <a:latin typeface="Calibri" panose="020F0502020204030204" pitchFamily="34" charset="0"/>
                <a:cs typeface="Calibri" panose="020F0502020204030204" pitchFamily="34" charset="0"/>
              </a:rPr>
              <a:t>some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families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However</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could</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we</a:t>
            </a:r>
            <a:r>
              <a:rPr lang="es-ES_tradnl" sz="2400" i="1" dirty="0">
                <a:latin typeface="Calibri" panose="020F0502020204030204" pitchFamily="34" charset="0"/>
                <a:cs typeface="Calibri" panose="020F0502020204030204" pitchFamily="34" charset="0"/>
              </a:rPr>
              <a:t> be </a:t>
            </a:r>
            <a:r>
              <a:rPr lang="es-ES_tradnl" sz="2400" i="1" dirty="0" err="1">
                <a:latin typeface="Calibri" panose="020F0502020204030204" pitchFamily="34" charset="0"/>
                <a:cs typeface="Calibri" panose="020F0502020204030204" pitchFamily="34" charset="0"/>
              </a:rPr>
              <a:t>taking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things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too</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far</a:t>
            </a:r>
            <a:r>
              <a:rPr lang="es-ES_tradnl" sz="2400" i="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5670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03387C5-046C-724D-A8CA-46F556180227}"/>
              </a:ext>
            </a:extLst>
          </p:cNvPr>
          <p:cNvSpPr>
            <a:spLocks noGrp="1"/>
          </p:cNvSpPr>
          <p:nvPr>
            <p:ph type="title"/>
          </p:nvPr>
        </p:nvSpPr>
        <p:spPr>
          <a:xfrm>
            <a:off x="1066800" y="642594"/>
            <a:ext cx="10058400" cy="1371600"/>
          </a:xfrm>
        </p:spPr>
        <p:txBody>
          <a:bodyPr/>
          <a:lstStyle/>
          <a:p>
            <a:r>
              <a:rPr lang="es-ES_tradnl" dirty="0"/>
              <a:t>INTRODUCTIONS</a:t>
            </a:r>
          </a:p>
        </p:txBody>
      </p:sp>
      <p:sp>
        <p:nvSpPr>
          <p:cNvPr id="5" name="Marcador de contenido 4">
            <a:extLst>
              <a:ext uri="{FF2B5EF4-FFF2-40B4-BE49-F238E27FC236}">
                <a16:creationId xmlns:a16="http://schemas.microsoft.com/office/drawing/2014/main" id="{CA8FDD42-F8E4-504E-8256-4A6ACAE09F01}"/>
              </a:ext>
            </a:extLst>
          </p:cNvPr>
          <p:cNvSpPr>
            <a:spLocks noGrp="1"/>
          </p:cNvSpPr>
          <p:nvPr>
            <p:ph idx="1"/>
          </p:nvPr>
        </p:nvSpPr>
        <p:spPr>
          <a:xfrm>
            <a:off x="587829" y="2103120"/>
            <a:ext cx="10689771" cy="1015861"/>
          </a:xfrm>
        </p:spPr>
        <p:txBody>
          <a:bodyPr>
            <a:normAutofit/>
          </a:bodyPr>
          <a:lstStyle/>
          <a:p>
            <a:pPr marL="0" indent="0">
              <a:buNone/>
            </a:pPr>
            <a:r>
              <a:rPr lang="es-ES_tradnl" sz="2400" dirty="0" err="1">
                <a:latin typeface="Calibri" panose="020F0502020204030204" pitchFamily="34" charset="0"/>
                <a:cs typeface="Calibri" panose="020F0502020204030204" pitchFamily="34" charset="0"/>
              </a:rPr>
              <a:t>Why</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people</a:t>
            </a:r>
            <a:r>
              <a:rPr lang="es-ES_tradnl" sz="2400" dirty="0">
                <a:latin typeface="Calibri" panose="020F0502020204030204" pitchFamily="34" charset="0"/>
                <a:cs typeface="Calibri" panose="020F0502020204030204" pitchFamily="34" charset="0"/>
              </a:rPr>
              <a:t> have </a:t>
            </a:r>
            <a:r>
              <a:rPr lang="es-ES_tradnl" sz="2400" dirty="0" err="1">
                <a:latin typeface="Calibri" panose="020F0502020204030204" pitchFamily="34" charset="0"/>
                <a:cs typeface="Calibri" panose="020F0502020204030204" pitchFamily="34" charset="0"/>
              </a:rPr>
              <a:t>pets</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What</a:t>
            </a:r>
            <a:r>
              <a:rPr lang="es-ES_tradnl" sz="2400" dirty="0">
                <a:latin typeface="Calibri" panose="020F0502020204030204" pitchFamily="34" charset="0"/>
                <a:cs typeface="Calibri" panose="020F0502020204030204" pitchFamily="34" charset="0"/>
              </a:rPr>
              <a:t> are </a:t>
            </a:r>
            <a:r>
              <a:rPr lang="es-ES_tradnl" sz="2400" dirty="0" err="1">
                <a:latin typeface="Calibri" panose="020F0502020204030204" pitchFamily="34" charset="0"/>
                <a:cs typeface="Calibri" panose="020F0502020204030204" pitchFamily="34" charset="0"/>
              </a:rPr>
              <a:t>the</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advantages</a:t>
            </a:r>
            <a:r>
              <a:rPr lang="es-ES_tradnl" sz="2400" dirty="0">
                <a:latin typeface="Calibri" panose="020F0502020204030204" pitchFamily="34" charset="0"/>
                <a:cs typeface="Calibri" panose="020F0502020204030204" pitchFamily="34" charset="0"/>
              </a:rPr>
              <a:t> and </a:t>
            </a:r>
            <a:r>
              <a:rPr lang="es-ES_tradnl" sz="2400" dirty="0" err="1">
                <a:latin typeface="Calibri" panose="020F0502020204030204" pitchFamily="34" charset="0"/>
                <a:cs typeface="Calibri" panose="020F0502020204030204" pitchFamily="34" charset="0"/>
              </a:rPr>
              <a:t>disadvantages</a:t>
            </a:r>
            <a:r>
              <a:rPr lang="es-ES_tradnl" sz="2400" dirty="0">
                <a:latin typeface="Calibri" panose="020F0502020204030204" pitchFamily="34" charset="0"/>
                <a:cs typeface="Calibri" panose="020F0502020204030204" pitchFamily="34" charset="0"/>
              </a:rPr>
              <a:t> of </a:t>
            </a:r>
            <a:r>
              <a:rPr lang="es-ES_tradnl" sz="2400" dirty="0" err="1">
                <a:latin typeface="Calibri" panose="020F0502020204030204" pitchFamily="34" charset="0"/>
                <a:cs typeface="Calibri" panose="020F0502020204030204" pitchFamily="34" charset="0"/>
              </a:rPr>
              <a:t>having</a:t>
            </a:r>
            <a:r>
              <a:rPr lang="es-ES_tradnl" sz="2400" dirty="0">
                <a:latin typeface="Calibri" panose="020F0502020204030204" pitchFamily="34" charset="0"/>
                <a:cs typeface="Calibri" panose="020F0502020204030204" pitchFamily="34" charset="0"/>
              </a:rPr>
              <a:t> a </a:t>
            </a:r>
            <a:r>
              <a:rPr lang="es-ES_tradnl" sz="2400" dirty="0" err="1">
                <a:latin typeface="Calibri" panose="020F0502020204030204" pitchFamily="34" charset="0"/>
                <a:cs typeface="Calibri" panose="020F0502020204030204" pitchFamily="34" charset="0"/>
              </a:rPr>
              <a:t>pet</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Is</a:t>
            </a:r>
            <a:r>
              <a:rPr lang="es-ES_tradnl" sz="2400" dirty="0">
                <a:latin typeface="Calibri" panose="020F0502020204030204" pitchFamily="34" charset="0"/>
                <a:cs typeface="Calibri" panose="020F0502020204030204" pitchFamily="34" charset="0"/>
              </a:rPr>
              <a:t> it </a:t>
            </a:r>
            <a:r>
              <a:rPr lang="es-ES_tradnl" sz="2400" dirty="0" err="1">
                <a:latin typeface="Calibri" panose="020F0502020204030204" pitchFamily="34" charset="0"/>
                <a:cs typeface="Calibri" panose="020F0502020204030204" pitchFamily="34" charset="0"/>
              </a:rPr>
              <a:t>worth</a:t>
            </a:r>
            <a:r>
              <a:rPr lang="es-ES_tradnl" sz="2400" dirty="0">
                <a:latin typeface="Calibri" panose="020F0502020204030204" pitchFamily="34" charset="0"/>
                <a:cs typeface="Calibri" panose="020F0502020204030204" pitchFamily="34" charset="0"/>
              </a:rPr>
              <a:t> </a:t>
            </a:r>
            <a:r>
              <a:rPr lang="es-ES_tradnl" sz="2400" dirty="0" err="1">
                <a:latin typeface="Calibri" panose="020F0502020204030204" pitchFamily="34" charset="0"/>
                <a:cs typeface="Calibri" panose="020F0502020204030204" pitchFamily="34" charset="0"/>
              </a:rPr>
              <a:t>having</a:t>
            </a:r>
            <a:r>
              <a:rPr lang="es-ES_tradnl" sz="2400" dirty="0">
                <a:latin typeface="Calibri" panose="020F0502020204030204" pitchFamily="34" charset="0"/>
                <a:cs typeface="Calibri" panose="020F0502020204030204" pitchFamily="34" charset="0"/>
              </a:rPr>
              <a:t> a </a:t>
            </a:r>
            <a:r>
              <a:rPr lang="es-ES_tradnl" sz="2400" dirty="0" err="1">
                <a:latin typeface="Calibri" panose="020F0502020204030204" pitchFamily="34" charset="0"/>
                <a:cs typeface="Calibri" panose="020F0502020204030204" pitchFamily="34" charset="0"/>
              </a:rPr>
              <a:t>pet</a:t>
            </a:r>
            <a:r>
              <a:rPr lang="es-ES_tradnl" sz="2400" dirty="0">
                <a:latin typeface="Calibri" panose="020F0502020204030204" pitchFamily="34" charset="0"/>
                <a:cs typeface="Calibri" panose="020F0502020204030204" pitchFamily="34" charset="0"/>
              </a:rPr>
              <a:t>?</a:t>
            </a:r>
          </a:p>
        </p:txBody>
      </p:sp>
      <p:sp>
        <p:nvSpPr>
          <p:cNvPr id="26" name="Marcador de contenido 4">
            <a:extLst>
              <a:ext uri="{FF2B5EF4-FFF2-40B4-BE49-F238E27FC236}">
                <a16:creationId xmlns:a16="http://schemas.microsoft.com/office/drawing/2014/main" id="{222AA5FF-2BA5-3A40-9F69-CD22F2E6B8CE}"/>
              </a:ext>
            </a:extLst>
          </p:cNvPr>
          <p:cNvSpPr txBox="1">
            <a:spLocks/>
          </p:cNvSpPr>
          <p:nvPr/>
        </p:nvSpPr>
        <p:spPr>
          <a:xfrm>
            <a:off x="740228" y="3739020"/>
            <a:ext cx="11016342" cy="1999274"/>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Font typeface="Garamond" pitchFamily="18" charset="0"/>
              <a:buNone/>
            </a:pPr>
            <a:r>
              <a:rPr lang="es-ES_tradnl" sz="2400" i="1" dirty="0">
                <a:latin typeface="Calibri" panose="020F0502020204030204" pitchFamily="34" charset="0"/>
                <a:cs typeface="Calibri" panose="020F0502020204030204" pitchFamily="34" charset="0"/>
              </a:rPr>
              <a:t>It </a:t>
            </a:r>
            <a:r>
              <a:rPr lang="es-ES_tradnl" sz="2400" i="1" dirty="0" err="1">
                <a:latin typeface="Calibri" panose="020F0502020204030204" pitchFamily="34" charset="0"/>
                <a:cs typeface="Calibri" panose="020F0502020204030204" pitchFamily="34" charset="0"/>
              </a:rPr>
              <a:t>is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said</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that</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the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dog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is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man’s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best</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friend</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Undoubtedly</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pets</a:t>
            </a:r>
            <a:r>
              <a:rPr lang="es-ES_tradnl" sz="2400" i="1" dirty="0">
                <a:latin typeface="Calibri" panose="020F0502020204030204" pitchFamily="34" charset="0"/>
                <a:cs typeface="Calibri" panose="020F0502020204030204" pitchFamily="34" charset="0"/>
              </a:rPr>
              <a:t> have </a:t>
            </a:r>
            <a:r>
              <a:rPr lang="es-ES_tradnl" sz="2400" i="1" dirty="0" err="1">
                <a:latin typeface="Calibri" panose="020F0502020204030204" pitchFamily="34" charset="0"/>
                <a:cs typeface="Calibri" panose="020F0502020204030204" pitchFamily="34" charset="0"/>
              </a:rPr>
              <a:t>always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been</a:t>
            </a:r>
            <a:r>
              <a:rPr lang="es-ES_tradnl" sz="2400" i="1" dirty="0">
                <a:latin typeface="Calibri" panose="020F0502020204030204" pitchFamily="34" charset="0"/>
                <a:cs typeface="Calibri" panose="020F0502020204030204" pitchFamily="34" charset="0"/>
              </a:rPr>
              <a:t> a </a:t>
            </a:r>
            <a:r>
              <a:rPr lang="es-ES_tradnl" sz="2400" i="1" dirty="0" err="1">
                <a:latin typeface="Calibri" panose="020F0502020204030204" pitchFamily="34" charset="0"/>
                <a:cs typeface="Calibri" panose="020F0502020204030204" pitchFamily="34" charset="0"/>
              </a:rPr>
              <a:t>necessary</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part</a:t>
            </a:r>
            <a:r>
              <a:rPr lang="es-ES_tradnl" sz="2400" i="1" dirty="0">
                <a:latin typeface="Calibri" panose="020F0502020204030204" pitchFamily="34" charset="0"/>
                <a:cs typeface="Calibri" panose="020F0502020204030204" pitchFamily="34" charset="0"/>
              </a:rPr>
              <a:t> of </a:t>
            </a:r>
            <a:r>
              <a:rPr lang="es-ES_tradnl" sz="2400" i="1" dirty="0" err="1">
                <a:latin typeface="Calibri" panose="020F0502020204030204" pitchFamily="34" charset="0"/>
                <a:cs typeface="Calibri" panose="020F0502020204030204" pitchFamily="34" charset="0"/>
              </a:rPr>
              <a:t>our</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lives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However</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nowadays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they</a:t>
            </a:r>
            <a:r>
              <a:rPr lang="es-ES_tradnl" sz="2400" i="1" dirty="0">
                <a:latin typeface="Calibri" panose="020F0502020204030204" pitchFamily="34" charset="0"/>
                <a:cs typeface="Calibri" panose="020F0502020204030204" pitchFamily="34" charset="0"/>
              </a:rPr>
              <a:t> have </a:t>
            </a:r>
            <a:r>
              <a:rPr lang="es-ES_tradnl" sz="2400" i="1" dirty="0" err="1">
                <a:latin typeface="Calibri" panose="020F0502020204030204" pitchFamily="34" charset="0"/>
                <a:cs typeface="Calibri" panose="020F0502020204030204" pitchFamily="34" charset="0"/>
              </a:rPr>
              <a:t>become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an</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essential</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part</a:t>
            </a:r>
            <a:r>
              <a:rPr lang="es-ES_tradnl" sz="2400" i="1" dirty="0">
                <a:latin typeface="Calibri" panose="020F0502020204030204" pitchFamily="34" charset="0"/>
                <a:cs typeface="Calibri" panose="020F0502020204030204" pitchFamily="34" charset="0"/>
              </a:rPr>
              <a:t> of </a:t>
            </a:r>
            <a:r>
              <a:rPr lang="es-ES_tradnl" sz="2400" i="1" dirty="0" err="1">
                <a:latin typeface="Calibri" panose="020F0502020204030204" pitchFamily="34" charset="0"/>
                <a:cs typeface="Calibri" panose="020F0502020204030204" pitchFamily="34" charset="0"/>
              </a:rPr>
              <a:t>some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families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One</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cannot</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help</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wondering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if</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we</a:t>
            </a:r>
            <a:r>
              <a:rPr lang="es-ES_tradnl" sz="2400" i="1" dirty="0">
                <a:latin typeface="Calibri" panose="020F0502020204030204" pitchFamily="34" charset="0"/>
                <a:cs typeface="Calibri" panose="020F0502020204030204" pitchFamily="34" charset="0"/>
              </a:rPr>
              <a:t> are </a:t>
            </a:r>
            <a:r>
              <a:rPr lang="es-ES_tradnl" sz="2400" i="1" dirty="0" err="1">
                <a:latin typeface="Calibri" panose="020F0502020204030204" pitchFamily="34" charset="0"/>
                <a:cs typeface="Calibri" panose="020F0502020204030204" pitchFamily="34" charset="0"/>
              </a:rPr>
              <a:t>taking</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things</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too</a:t>
            </a:r>
            <a:r>
              <a:rPr lang="es-ES_tradnl" sz="2400" i="1" dirty="0">
                <a:latin typeface="Calibri" panose="020F0502020204030204" pitchFamily="34" charset="0"/>
                <a:cs typeface="Calibri" panose="020F0502020204030204" pitchFamily="34" charset="0"/>
              </a:rPr>
              <a:t> </a:t>
            </a:r>
            <a:r>
              <a:rPr lang="es-ES_tradnl" sz="2400" i="1" dirty="0" err="1">
                <a:latin typeface="Calibri" panose="020F0502020204030204" pitchFamily="34" charset="0"/>
                <a:cs typeface="Calibri" panose="020F0502020204030204" pitchFamily="34" charset="0"/>
              </a:rPr>
              <a:t>far</a:t>
            </a:r>
            <a:r>
              <a:rPr lang="es-ES_tradnl" sz="2400" i="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4465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03387C5-046C-724D-A8CA-46F556180227}"/>
              </a:ext>
            </a:extLst>
          </p:cNvPr>
          <p:cNvSpPr>
            <a:spLocks noGrp="1"/>
          </p:cNvSpPr>
          <p:nvPr>
            <p:ph type="title"/>
          </p:nvPr>
        </p:nvSpPr>
        <p:spPr>
          <a:xfrm>
            <a:off x="1066800" y="642594"/>
            <a:ext cx="10058400" cy="1371600"/>
          </a:xfrm>
        </p:spPr>
        <p:txBody>
          <a:bodyPr/>
          <a:lstStyle/>
          <a:p>
            <a:r>
              <a:rPr lang="es-ES_tradnl" dirty="0"/>
              <a:t>INTRODUCTIONS</a:t>
            </a:r>
          </a:p>
        </p:txBody>
      </p:sp>
      <p:sp>
        <p:nvSpPr>
          <p:cNvPr id="5" name="Marcador de contenido 4">
            <a:extLst>
              <a:ext uri="{FF2B5EF4-FFF2-40B4-BE49-F238E27FC236}">
                <a16:creationId xmlns:a16="http://schemas.microsoft.com/office/drawing/2014/main" id="{CA8FDD42-F8E4-504E-8256-4A6ACAE09F01}"/>
              </a:ext>
            </a:extLst>
          </p:cNvPr>
          <p:cNvSpPr>
            <a:spLocks noGrp="1"/>
          </p:cNvSpPr>
          <p:nvPr>
            <p:ph idx="1"/>
          </p:nvPr>
        </p:nvSpPr>
        <p:spPr>
          <a:xfrm>
            <a:off x="587829" y="1764918"/>
            <a:ext cx="10689771" cy="1015861"/>
          </a:xfrm>
        </p:spPr>
        <p:txBody>
          <a:bodyPr>
            <a:noAutofit/>
          </a:bodyPr>
          <a:lstStyle/>
          <a:p>
            <a:pPr marL="0" indent="0">
              <a:lnSpc>
                <a:spcPct val="150000"/>
              </a:lnSpc>
              <a:buNone/>
            </a:pPr>
            <a:r>
              <a:rPr lang="es-ES_tradnl" sz="2800" dirty="0" err="1">
                <a:latin typeface="Calibri" panose="020F0502020204030204" pitchFamily="34" charset="0"/>
                <a:cs typeface="Calibri" panose="020F0502020204030204" pitchFamily="34" charset="0"/>
              </a:rPr>
              <a:t>The</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family</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is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an</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essential</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element</a:t>
            </a:r>
            <a:r>
              <a:rPr lang="es-ES_tradnl" sz="2800" dirty="0">
                <a:latin typeface="Calibri" panose="020F0502020204030204" pitchFamily="34" charset="0"/>
                <a:cs typeface="Calibri" panose="020F0502020204030204" pitchFamily="34" charset="0"/>
              </a:rPr>
              <a:t> in </a:t>
            </a:r>
            <a:r>
              <a:rPr lang="es-ES_tradnl" sz="2800" dirty="0" err="1">
                <a:latin typeface="Calibri" panose="020F0502020204030204" pitchFamily="34" charset="0"/>
                <a:cs typeface="Calibri" panose="020F0502020204030204" pitchFamily="34" charset="0"/>
              </a:rPr>
              <a:t>our</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life</a:t>
            </a:r>
            <a:r>
              <a:rPr lang="es-ES_tradnl" sz="2800" dirty="0">
                <a:latin typeface="Calibri" panose="020F0502020204030204" pitchFamily="34" charset="0"/>
                <a:cs typeface="Calibri" panose="020F0502020204030204" pitchFamily="34" charset="0"/>
              </a:rPr>
              <a:t>, and </a:t>
            </a:r>
            <a:r>
              <a:rPr lang="es-ES_tradnl" sz="2800" dirty="0" err="1">
                <a:latin typeface="Calibri" panose="020F0502020204030204" pitchFamily="34" charset="0"/>
                <a:cs typeface="Calibri" panose="020F0502020204030204" pitchFamily="34" charset="0"/>
              </a:rPr>
              <a:t>animals</a:t>
            </a:r>
            <a:r>
              <a:rPr lang="es-ES_tradnl" sz="2800" dirty="0">
                <a:latin typeface="Calibri" panose="020F0502020204030204" pitchFamily="34" charset="0"/>
                <a:cs typeface="Calibri" panose="020F0502020204030204" pitchFamily="34" charset="0"/>
              </a:rPr>
              <a:t> are </a:t>
            </a:r>
            <a:r>
              <a:rPr lang="es-ES_tradnl" sz="2800" dirty="0" err="1">
                <a:latin typeface="Calibri" panose="020F0502020204030204" pitchFamily="34" charset="0"/>
                <a:cs typeface="Calibri" panose="020F0502020204030204" pitchFamily="34" charset="0"/>
              </a:rPr>
              <a:t>part</a:t>
            </a:r>
            <a:r>
              <a:rPr lang="es-ES_tradnl" sz="2800" dirty="0">
                <a:latin typeface="Calibri" panose="020F0502020204030204" pitchFamily="34" charset="0"/>
                <a:cs typeface="Calibri" panose="020F0502020204030204" pitchFamily="34" charset="0"/>
              </a:rPr>
              <a:t> of it. In </a:t>
            </a:r>
            <a:r>
              <a:rPr lang="es-ES_tradnl" sz="2800" dirty="0" err="1">
                <a:latin typeface="Calibri" panose="020F0502020204030204" pitchFamily="34" charset="0"/>
                <a:cs typeface="Calibri" panose="020F0502020204030204" pitchFamily="34" charset="0"/>
              </a:rPr>
              <a:t>fact</a:t>
            </a:r>
            <a:r>
              <a:rPr lang="es-ES_tradnl" sz="2800" dirty="0">
                <a:latin typeface="Calibri" panose="020F0502020204030204" pitchFamily="34" charset="0"/>
                <a:cs typeface="Calibri" panose="020F0502020204030204" pitchFamily="34" charset="0"/>
              </a:rPr>
              <a:t>, there are more and more </a:t>
            </a:r>
            <a:r>
              <a:rPr lang="es-ES_tradnl" sz="2800" dirty="0" err="1">
                <a:latin typeface="Calibri" panose="020F0502020204030204" pitchFamily="34" charset="0"/>
                <a:cs typeface="Calibri" panose="020F0502020204030204" pitchFamily="34" charset="0"/>
              </a:rPr>
              <a:t>homes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with</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very</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diverse</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pets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dogs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cats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birds</a:t>
            </a:r>
            <a:r>
              <a:rPr lang="es-ES_tradnl" sz="2800" dirty="0">
                <a:latin typeface="Calibri" panose="020F0502020204030204" pitchFamily="34" charset="0"/>
                <a:cs typeface="Calibri" panose="020F0502020204030204" pitchFamily="34" charset="0"/>
              </a:rPr>
              <a:t> and so </a:t>
            </a:r>
            <a:r>
              <a:rPr lang="es-ES_tradnl" sz="2800" dirty="0" err="1">
                <a:latin typeface="Calibri" panose="020F0502020204030204" pitchFamily="34" charset="0"/>
                <a:cs typeface="Calibri" panose="020F0502020204030204" pitchFamily="34" charset="0"/>
              </a:rPr>
              <a:t>on</a:t>
            </a:r>
            <a:r>
              <a:rPr lang="es-ES_tradnl" sz="2800" dirty="0">
                <a:latin typeface="Calibri" panose="020F0502020204030204" pitchFamily="34" charset="0"/>
                <a:cs typeface="Calibri" panose="020F0502020204030204" pitchFamily="34" charset="0"/>
              </a:rPr>
              <a:t>. </a:t>
            </a:r>
          </a:p>
        </p:txBody>
      </p:sp>
      <p:sp>
        <p:nvSpPr>
          <p:cNvPr id="26" name="Marcador de contenido 4">
            <a:extLst>
              <a:ext uri="{FF2B5EF4-FFF2-40B4-BE49-F238E27FC236}">
                <a16:creationId xmlns:a16="http://schemas.microsoft.com/office/drawing/2014/main" id="{222AA5FF-2BA5-3A40-9F69-CD22F2E6B8CE}"/>
              </a:ext>
            </a:extLst>
          </p:cNvPr>
          <p:cNvSpPr txBox="1">
            <a:spLocks/>
          </p:cNvSpPr>
          <p:nvPr/>
        </p:nvSpPr>
        <p:spPr>
          <a:xfrm>
            <a:off x="677598" y="4216132"/>
            <a:ext cx="11016342" cy="1999274"/>
          </a:xfrm>
          <a:prstGeom prst="rect">
            <a:avLst/>
          </a:prstGeom>
          <a:ln/>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None/>
            </a:pPr>
            <a:r>
              <a:rPr lang="es-ES" sz="2400" dirty="0">
                <a:solidFill>
                  <a:schemeClr val="bg1"/>
                </a:solidFill>
                <a:latin typeface="Arial" pitchFamily="34" charset="0"/>
                <a:cs typeface="Arial" pitchFamily="34" charset="0"/>
              </a:rPr>
              <a:t>Quite a </a:t>
            </a:r>
            <a:r>
              <a:rPr lang="es-ES" sz="2400" dirty="0" err="1">
                <a:solidFill>
                  <a:schemeClr val="bg1"/>
                </a:solidFill>
                <a:latin typeface="Arial" pitchFamily="34" charset="0"/>
                <a:cs typeface="Arial" pitchFamily="34" charset="0"/>
              </a:rPr>
              <a:t>lot</a:t>
            </a:r>
            <a:r>
              <a:rPr lang="es-ES" sz="2400" dirty="0">
                <a:solidFill>
                  <a:schemeClr val="bg1"/>
                </a:solidFill>
                <a:latin typeface="Arial" pitchFamily="34" charset="0"/>
                <a:cs typeface="Arial" pitchFamily="34" charset="0"/>
              </a:rPr>
              <a:t> of </a:t>
            </a:r>
            <a:r>
              <a:rPr lang="es-ES" sz="2400" dirty="0" err="1">
                <a:solidFill>
                  <a:schemeClr val="bg1"/>
                </a:solidFill>
                <a:latin typeface="Arial" pitchFamily="34" charset="0"/>
                <a:cs typeface="Arial" pitchFamily="34" charset="0"/>
              </a:rPr>
              <a:t>people</a:t>
            </a:r>
            <a:r>
              <a:rPr lang="es-ES" sz="2400" dirty="0">
                <a:solidFill>
                  <a:schemeClr val="bg1"/>
                </a:solidFill>
                <a:latin typeface="Arial" pitchFamily="34" charset="0"/>
                <a:cs typeface="Arial" pitchFamily="34" charset="0"/>
              </a:rPr>
              <a:t> have </a:t>
            </a:r>
            <a:r>
              <a:rPr lang="es-ES" sz="2400" dirty="0" err="1">
                <a:solidFill>
                  <a:schemeClr val="bg1"/>
                </a:solidFill>
                <a:latin typeface="Arial" pitchFamily="34" charset="0"/>
                <a:cs typeface="Arial" pitchFamily="34" charset="0"/>
              </a:rPr>
              <a:t>pets</a:t>
            </a:r>
            <a:r>
              <a:rPr lang="es-ES" sz="2400" dirty="0">
                <a:solidFill>
                  <a:schemeClr val="bg1"/>
                </a:solidFill>
                <a:latin typeface="Arial" pitchFamily="34" charset="0"/>
                <a:cs typeface="Arial" pitchFamily="34" charset="0"/>
              </a:rPr>
              <a:t> in </a:t>
            </a:r>
            <a:r>
              <a:rPr lang="es-ES" sz="2400" dirty="0" err="1">
                <a:solidFill>
                  <a:schemeClr val="bg1"/>
                </a:solidFill>
                <a:latin typeface="Arial" pitchFamily="34" charset="0"/>
                <a:cs typeface="Arial" pitchFamily="34" charset="0"/>
              </a:rPr>
              <a:t>their</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households</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These</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pets</a:t>
            </a:r>
            <a:r>
              <a:rPr lang="es-ES" sz="2400" dirty="0">
                <a:solidFill>
                  <a:schemeClr val="bg1"/>
                </a:solidFill>
                <a:latin typeface="Arial" pitchFamily="34" charset="0"/>
                <a:cs typeface="Arial" pitchFamily="34" charset="0"/>
              </a:rPr>
              <a:t> are </a:t>
            </a:r>
            <a:r>
              <a:rPr lang="es-ES" sz="2400" dirty="0" err="1">
                <a:solidFill>
                  <a:schemeClr val="bg1"/>
                </a:solidFill>
                <a:latin typeface="Arial" pitchFamily="34" charset="0"/>
                <a:cs typeface="Arial" pitchFamily="34" charset="0"/>
              </a:rPr>
              <a:t>often</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treated</a:t>
            </a:r>
            <a:r>
              <a:rPr lang="es-ES" sz="2400" dirty="0">
                <a:solidFill>
                  <a:schemeClr val="bg1"/>
                </a:solidFill>
                <a:latin typeface="Arial" pitchFamily="34" charset="0"/>
                <a:cs typeface="Arial" pitchFamily="34" charset="0"/>
              </a:rPr>
              <a:t> as </a:t>
            </a:r>
            <a:r>
              <a:rPr lang="es-ES" sz="2400" dirty="0" err="1">
                <a:solidFill>
                  <a:schemeClr val="bg1"/>
                </a:solidFill>
                <a:latin typeface="Arial" pitchFamily="34" charset="0"/>
                <a:cs typeface="Arial" pitchFamily="34" charset="0"/>
              </a:rPr>
              <a:t>relatives</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What</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is</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your</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opinion</a:t>
            </a:r>
            <a:r>
              <a:rPr lang="es-ES" sz="2400" dirty="0">
                <a:solidFill>
                  <a:schemeClr val="bg1"/>
                </a:solidFill>
                <a:latin typeface="Arial" pitchFamily="34" charset="0"/>
                <a:cs typeface="Arial" pitchFamily="34" charset="0"/>
              </a:rPr>
              <a:t> of </a:t>
            </a:r>
            <a:r>
              <a:rPr lang="es-ES" sz="2400" dirty="0" err="1">
                <a:solidFill>
                  <a:schemeClr val="bg1"/>
                </a:solidFill>
                <a:latin typeface="Arial" pitchFamily="34" charset="0"/>
                <a:cs typeface="Arial" pitchFamily="34" charset="0"/>
              </a:rPr>
              <a:t>such</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relationships</a:t>
            </a:r>
            <a:r>
              <a:rPr lang="es-ES" sz="2400" dirty="0">
                <a:solidFill>
                  <a:schemeClr val="bg1"/>
                </a:solidFill>
                <a:latin typeface="Arial" pitchFamily="34" charset="0"/>
                <a:cs typeface="Arial" pitchFamily="34" charset="0"/>
              </a:rPr>
              <a:t>? Use </a:t>
            </a:r>
            <a:r>
              <a:rPr lang="es-ES" sz="2400" dirty="0" err="1">
                <a:solidFill>
                  <a:schemeClr val="bg1"/>
                </a:solidFill>
                <a:latin typeface="Arial" pitchFamily="34" charset="0"/>
                <a:cs typeface="Arial" pitchFamily="34" charset="0"/>
              </a:rPr>
              <a:t>specific</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reasons</a:t>
            </a:r>
            <a:r>
              <a:rPr lang="es-ES" sz="2400" dirty="0">
                <a:solidFill>
                  <a:schemeClr val="bg1"/>
                </a:solidFill>
                <a:latin typeface="Arial" pitchFamily="34" charset="0"/>
                <a:cs typeface="Arial" pitchFamily="34" charset="0"/>
              </a:rPr>
              <a:t> and </a:t>
            </a:r>
            <a:r>
              <a:rPr lang="es-ES" sz="2400" dirty="0" err="1">
                <a:solidFill>
                  <a:schemeClr val="bg1"/>
                </a:solidFill>
                <a:latin typeface="Arial" pitchFamily="34" charset="0"/>
                <a:cs typeface="Arial" pitchFamily="34" charset="0"/>
              </a:rPr>
              <a:t>examples</a:t>
            </a:r>
            <a:r>
              <a:rPr lang="es-ES" sz="2400" dirty="0">
                <a:solidFill>
                  <a:schemeClr val="bg1"/>
                </a:solidFill>
                <a:latin typeface="Arial" pitchFamily="34" charset="0"/>
                <a:cs typeface="Arial" pitchFamily="34" charset="0"/>
              </a:rPr>
              <a:t> to </a:t>
            </a:r>
            <a:r>
              <a:rPr lang="es-ES" sz="2400" dirty="0" err="1">
                <a:solidFill>
                  <a:schemeClr val="bg1"/>
                </a:solidFill>
                <a:latin typeface="Arial" pitchFamily="34" charset="0"/>
                <a:cs typeface="Arial" pitchFamily="34" charset="0"/>
              </a:rPr>
              <a:t>support</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your</a:t>
            </a:r>
            <a:r>
              <a:rPr lang="es-ES" sz="2400" dirty="0">
                <a:solidFill>
                  <a:schemeClr val="bg1"/>
                </a:solidFill>
                <a:latin typeface="Arial" pitchFamily="34" charset="0"/>
                <a:cs typeface="Arial" pitchFamily="34" charset="0"/>
              </a:rPr>
              <a:t> </a:t>
            </a:r>
            <a:r>
              <a:rPr lang="es-ES" sz="2400" dirty="0" err="1">
                <a:solidFill>
                  <a:schemeClr val="bg1"/>
                </a:solidFill>
                <a:latin typeface="Arial" pitchFamily="34" charset="0"/>
                <a:cs typeface="Arial" pitchFamily="34" charset="0"/>
              </a:rPr>
              <a:t>views</a:t>
            </a:r>
            <a:r>
              <a:rPr lang="es-ES" sz="2400" dirty="0">
                <a:solidFill>
                  <a:schemeClr val="bg1"/>
                </a:solidFill>
                <a:latin typeface="Arial" pitchFamily="34" charset="0"/>
                <a:cs typeface="Arial" pitchFamily="34" charset="0"/>
              </a:rPr>
              <a:t>. </a:t>
            </a:r>
          </a:p>
          <a:p>
            <a:pPr marL="0" indent="0">
              <a:lnSpc>
                <a:spcPct val="150000"/>
              </a:lnSpc>
              <a:buFont typeface="Garamond" pitchFamily="18" charset="0"/>
              <a:buNone/>
            </a:pPr>
            <a:endParaRPr lang="es-ES_tradnl" sz="2400" i="1" dirty="0">
              <a:solidFill>
                <a:schemeClr val="bg1"/>
              </a:solidFill>
              <a:latin typeface="Calibri" panose="020F0502020204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88ED69E9-636E-C647-891F-6A306BF4AB98}"/>
              </a:ext>
            </a:extLst>
          </p:cNvPr>
          <p:cNvSpPr txBox="1"/>
          <p:nvPr/>
        </p:nvSpPr>
        <p:spPr>
          <a:xfrm>
            <a:off x="4136571" y="4216132"/>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45397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03387C5-046C-724D-A8CA-46F556180227}"/>
              </a:ext>
            </a:extLst>
          </p:cNvPr>
          <p:cNvSpPr>
            <a:spLocks noGrp="1"/>
          </p:cNvSpPr>
          <p:nvPr>
            <p:ph type="title"/>
          </p:nvPr>
        </p:nvSpPr>
        <p:spPr>
          <a:xfrm>
            <a:off x="1066800" y="642594"/>
            <a:ext cx="10058400" cy="1371600"/>
          </a:xfrm>
        </p:spPr>
        <p:txBody>
          <a:bodyPr/>
          <a:lstStyle/>
          <a:p>
            <a:r>
              <a:rPr lang="es-ES_tradnl" dirty="0"/>
              <a:t>INTRODUCTIONS</a:t>
            </a:r>
          </a:p>
        </p:txBody>
      </p:sp>
      <p:sp>
        <p:nvSpPr>
          <p:cNvPr id="5" name="Marcador de contenido 4">
            <a:extLst>
              <a:ext uri="{FF2B5EF4-FFF2-40B4-BE49-F238E27FC236}">
                <a16:creationId xmlns:a16="http://schemas.microsoft.com/office/drawing/2014/main" id="{CA8FDD42-F8E4-504E-8256-4A6ACAE09F01}"/>
              </a:ext>
            </a:extLst>
          </p:cNvPr>
          <p:cNvSpPr>
            <a:spLocks noGrp="1"/>
          </p:cNvSpPr>
          <p:nvPr>
            <p:ph idx="1"/>
          </p:nvPr>
        </p:nvSpPr>
        <p:spPr>
          <a:xfrm>
            <a:off x="587829" y="1764918"/>
            <a:ext cx="10689771" cy="1015861"/>
          </a:xfrm>
        </p:spPr>
        <p:txBody>
          <a:bodyPr>
            <a:noAutofit/>
          </a:bodyPr>
          <a:lstStyle/>
          <a:p>
            <a:pPr marL="0" indent="0">
              <a:lnSpc>
                <a:spcPct val="150000"/>
              </a:lnSpc>
              <a:buNone/>
            </a:pPr>
            <a:r>
              <a:rPr lang="es-ES_tradnl" sz="2800" dirty="0" err="1">
                <a:latin typeface="Calibri" panose="020F0502020204030204" pitchFamily="34" charset="0"/>
                <a:cs typeface="Calibri" panose="020F0502020204030204" pitchFamily="34" charset="0"/>
              </a:rPr>
              <a:t>The</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family</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is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an</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essential</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element</a:t>
            </a:r>
            <a:r>
              <a:rPr lang="es-ES_tradnl" sz="2800" dirty="0">
                <a:latin typeface="Calibri" panose="020F0502020204030204" pitchFamily="34" charset="0"/>
                <a:cs typeface="Calibri" panose="020F0502020204030204" pitchFamily="34" charset="0"/>
              </a:rPr>
              <a:t> in </a:t>
            </a:r>
            <a:r>
              <a:rPr lang="es-ES_tradnl" sz="2800" dirty="0" err="1">
                <a:latin typeface="Calibri" panose="020F0502020204030204" pitchFamily="34" charset="0"/>
                <a:cs typeface="Calibri" panose="020F0502020204030204" pitchFamily="34" charset="0"/>
              </a:rPr>
              <a:t>our</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life</a:t>
            </a:r>
            <a:r>
              <a:rPr lang="es-ES_tradnl" sz="2800" dirty="0">
                <a:latin typeface="Calibri" panose="020F0502020204030204" pitchFamily="34" charset="0"/>
                <a:cs typeface="Calibri" panose="020F0502020204030204" pitchFamily="34" charset="0"/>
              </a:rPr>
              <a:t>, and </a:t>
            </a:r>
            <a:r>
              <a:rPr lang="es-ES_tradnl" sz="2800" dirty="0" err="1">
                <a:latin typeface="Calibri" panose="020F0502020204030204" pitchFamily="34" charset="0"/>
                <a:cs typeface="Calibri" panose="020F0502020204030204" pitchFamily="34" charset="0"/>
              </a:rPr>
              <a:t>animals</a:t>
            </a:r>
            <a:r>
              <a:rPr lang="es-ES_tradnl" sz="2800" dirty="0">
                <a:latin typeface="Calibri" panose="020F0502020204030204" pitchFamily="34" charset="0"/>
                <a:cs typeface="Calibri" panose="020F0502020204030204" pitchFamily="34" charset="0"/>
              </a:rPr>
              <a:t> are </a:t>
            </a:r>
            <a:r>
              <a:rPr lang="es-ES_tradnl" sz="2800" dirty="0" err="1">
                <a:latin typeface="Calibri" panose="020F0502020204030204" pitchFamily="34" charset="0"/>
                <a:cs typeface="Calibri" panose="020F0502020204030204" pitchFamily="34" charset="0"/>
              </a:rPr>
              <a:t>part</a:t>
            </a:r>
            <a:r>
              <a:rPr lang="es-ES_tradnl" sz="2800" dirty="0">
                <a:latin typeface="Calibri" panose="020F0502020204030204" pitchFamily="34" charset="0"/>
                <a:cs typeface="Calibri" panose="020F0502020204030204" pitchFamily="34" charset="0"/>
              </a:rPr>
              <a:t> of it. In </a:t>
            </a:r>
            <a:r>
              <a:rPr lang="es-ES_tradnl" sz="2800" dirty="0" err="1">
                <a:latin typeface="Calibri" panose="020F0502020204030204" pitchFamily="34" charset="0"/>
                <a:cs typeface="Calibri" panose="020F0502020204030204" pitchFamily="34" charset="0"/>
              </a:rPr>
              <a:t>fact</a:t>
            </a:r>
            <a:r>
              <a:rPr lang="es-ES_tradnl" sz="2800" dirty="0">
                <a:latin typeface="Calibri" panose="020F0502020204030204" pitchFamily="34" charset="0"/>
                <a:cs typeface="Calibri" panose="020F0502020204030204" pitchFamily="34" charset="0"/>
              </a:rPr>
              <a:t>, there are more and more </a:t>
            </a:r>
            <a:r>
              <a:rPr lang="es-ES_tradnl" sz="2800" dirty="0" err="1">
                <a:latin typeface="Calibri" panose="020F0502020204030204" pitchFamily="34" charset="0"/>
                <a:cs typeface="Calibri" panose="020F0502020204030204" pitchFamily="34" charset="0"/>
              </a:rPr>
              <a:t>homes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with</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very</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diverse</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pets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dogs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cats</a:t>
            </a:r>
            <a:r>
              <a:rPr lang="es-ES_tradnl" sz="2800" dirty="0">
                <a:latin typeface="Calibri" panose="020F0502020204030204" pitchFamily="34" charset="0"/>
                <a:cs typeface="Calibri" panose="020F0502020204030204" pitchFamily="34" charset="0"/>
              </a:rPr>
              <a:t>, </a:t>
            </a:r>
            <a:r>
              <a:rPr lang="es-ES_tradnl" sz="2800" dirty="0" err="1">
                <a:latin typeface="Calibri" panose="020F0502020204030204" pitchFamily="34" charset="0"/>
                <a:cs typeface="Calibri" panose="020F0502020204030204" pitchFamily="34" charset="0"/>
              </a:rPr>
              <a:t>birds</a:t>
            </a:r>
            <a:r>
              <a:rPr lang="es-ES_tradnl" sz="2800" dirty="0">
                <a:latin typeface="Calibri" panose="020F0502020204030204" pitchFamily="34" charset="0"/>
                <a:cs typeface="Calibri" panose="020F0502020204030204" pitchFamily="34" charset="0"/>
              </a:rPr>
              <a:t> and so </a:t>
            </a:r>
            <a:r>
              <a:rPr lang="es-ES_tradnl" sz="2800" dirty="0" err="1">
                <a:latin typeface="Calibri" panose="020F0502020204030204" pitchFamily="34" charset="0"/>
                <a:cs typeface="Calibri" panose="020F0502020204030204" pitchFamily="34" charset="0"/>
              </a:rPr>
              <a:t>on</a:t>
            </a:r>
            <a:r>
              <a:rPr lang="es-ES_tradnl" sz="2800" dirty="0">
                <a:latin typeface="Calibri" panose="020F0502020204030204" pitchFamily="34" charset="0"/>
                <a:cs typeface="Calibri" panose="020F0502020204030204" pitchFamily="34" charset="0"/>
              </a:rPr>
              <a:t>. </a:t>
            </a:r>
          </a:p>
        </p:txBody>
      </p:sp>
      <p:sp>
        <p:nvSpPr>
          <p:cNvPr id="26" name="Marcador de contenido 4">
            <a:extLst>
              <a:ext uri="{FF2B5EF4-FFF2-40B4-BE49-F238E27FC236}">
                <a16:creationId xmlns:a16="http://schemas.microsoft.com/office/drawing/2014/main" id="{222AA5FF-2BA5-3A40-9F69-CD22F2E6B8CE}"/>
              </a:ext>
            </a:extLst>
          </p:cNvPr>
          <p:cNvSpPr txBox="1">
            <a:spLocks/>
          </p:cNvSpPr>
          <p:nvPr/>
        </p:nvSpPr>
        <p:spPr>
          <a:xfrm>
            <a:off x="677598" y="4216132"/>
            <a:ext cx="11016342" cy="1999274"/>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None/>
            </a:pPr>
            <a:r>
              <a:rPr lang="es-ES" sz="2400" dirty="0" err="1">
                <a:latin typeface="Arial" pitchFamily="34" charset="0"/>
                <a:cs typeface="Arial" pitchFamily="34" charset="0"/>
              </a:rPr>
              <a:t>Our</a:t>
            </a:r>
            <a:r>
              <a:rPr lang="es-ES" sz="2400" dirty="0">
                <a:latin typeface="Arial" pitchFamily="34" charset="0"/>
                <a:cs typeface="Arial" pitchFamily="34" charset="0"/>
              </a:rPr>
              <a:t> </a:t>
            </a:r>
            <a:r>
              <a:rPr lang="es-ES" sz="2400" dirty="0" err="1">
                <a:latin typeface="Arial" pitchFamily="34" charset="0"/>
                <a:cs typeface="Arial" pitchFamily="34" charset="0"/>
              </a:rPr>
              <a:t>families</a:t>
            </a:r>
            <a:r>
              <a:rPr lang="es-ES" sz="2400" dirty="0">
                <a:latin typeface="Arial" pitchFamily="34" charset="0"/>
                <a:cs typeface="Arial" pitchFamily="34" charset="0"/>
              </a:rPr>
              <a:t> are </a:t>
            </a:r>
            <a:r>
              <a:rPr lang="en-GB" sz="2400" dirty="0">
                <a:latin typeface="Arial" pitchFamily="34" charset="0"/>
                <a:cs typeface="Arial" pitchFamily="34" charset="0"/>
              </a:rPr>
              <a:t>important</a:t>
            </a:r>
            <a:r>
              <a:rPr lang="es-ES" sz="2400" dirty="0">
                <a:latin typeface="Arial" pitchFamily="34" charset="0"/>
                <a:cs typeface="Arial" pitchFamily="34" charset="0"/>
              </a:rPr>
              <a:t> in </a:t>
            </a:r>
            <a:r>
              <a:rPr lang="es-ES" sz="2400" dirty="0" err="1">
                <a:latin typeface="Arial" pitchFamily="34" charset="0"/>
                <a:cs typeface="Arial" pitchFamily="34" charset="0"/>
              </a:rPr>
              <a:t>our</a:t>
            </a:r>
            <a:r>
              <a:rPr lang="es-ES" sz="2400" dirty="0">
                <a:latin typeface="Arial" pitchFamily="34" charset="0"/>
                <a:cs typeface="Arial" pitchFamily="34" charset="0"/>
              </a:rPr>
              <a:t> </a:t>
            </a:r>
            <a:r>
              <a:rPr lang="es-ES" sz="2400" dirty="0" err="1">
                <a:latin typeface="Arial" pitchFamily="34" charset="0"/>
                <a:cs typeface="Arial" pitchFamily="34" charset="0"/>
              </a:rPr>
              <a:t>lives</a:t>
            </a:r>
            <a:r>
              <a:rPr lang="es-ES" sz="2400" dirty="0">
                <a:latin typeface="Arial" pitchFamily="34" charset="0"/>
                <a:cs typeface="Arial" pitchFamily="34" charset="0"/>
              </a:rPr>
              <a:t> </a:t>
            </a:r>
            <a:r>
              <a:rPr lang="es-ES" sz="2400" dirty="0" err="1">
                <a:latin typeface="Arial" pitchFamily="34" charset="0"/>
                <a:cs typeface="Arial" pitchFamily="34" charset="0"/>
              </a:rPr>
              <a:t>but</a:t>
            </a:r>
            <a:r>
              <a:rPr lang="es-ES" sz="2400" dirty="0">
                <a:latin typeface="Arial" pitchFamily="34" charset="0"/>
                <a:cs typeface="Arial" pitchFamily="34" charset="0"/>
              </a:rPr>
              <a:t>, </a:t>
            </a:r>
            <a:r>
              <a:rPr lang="es-ES" sz="2400" dirty="0" err="1">
                <a:latin typeface="Arial" pitchFamily="34" charset="0"/>
                <a:cs typeface="Arial" pitchFamily="34" charset="0"/>
              </a:rPr>
              <a:t>for</a:t>
            </a:r>
            <a:r>
              <a:rPr lang="es-ES" sz="2400" dirty="0">
                <a:latin typeface="Arial" pitchFamily="34" charset="0"/>
                <a:cs typeface="Arial" pitchFamily="34" charset="0"/>
              </a:rPr>
              <a:t> </a:t>
            </a:r>
            <a:r>
              <a:rPr lang="es-ES" sz="2400" dirty="0" err="1">
                <a:latin typeface="Arial" pitchFamily="34" charset="0"/>
                <a:cs typeface="Arial" pitchFamily="34" charset="0"/>
              </a:rPr>
              <a:t>some</a:t>
            </a:r>
            <a:r>
              <a:rPr lang="es-ES" sz="2400" dirty="0">
                <a:latin typeface="Arial" pitchFamily="34" charset="0"/>
                <a:cs typeface="Arial" pitchFamily="34" charset="0"/>
              </a:rPr>
              <a:t>, </a:t>
            </a:r>
            <a:r>
              <a:rPr lang="es-ES" sz="2400" dirty="0" err="1">
                <a:latin typeface="Arial" pitchFamily="34" charset="0"/>
                <a:cs typeface="Arial" pitchFamily="34" charset="0"/>
              </a:rPr>
              <a:t>family</a:t>
            </a:r>
            <a:r>
              <a:rPr lang="es-ES" sz="2400" dirty="0">
                <a:latin typeface="Arial" pitchFamily="34" charset="0"/>
                <a:cs typeface="Arial" pitchFamily="34" charset="0"/>
              </a:rPr>
              <a:t> </a:t>
            </a:r>
            <a:r>
              <a:rPr lang="es-ES" sz="2400" dirty="0" err="1">
                <a:latin typeface="Arial" pitchFamily="34" charset="0"/>
                <a:cs typeface="Arial" pitchFamily="34" charset="0"/>
              </a:rPr>
              <a:t>members</a:t>
            </a:r>
            <a:r>
              <a:rPr lang="es-ES" sz="2400" dirty="0">
                <a:latin typeface="Arial" pitchFamily="34" charset="0"/>
                <a:cs typeface="Arial" pitchFamily="34" charset="0"/>
              </a:rPr>
              <a:t> </a:t>
            </a:r>
            <a:r>
              <a:rPr lang="es-ES" sz="2400" dirty="0" err="1">
                <a:latin typeface="Arial" pitchFamily="34" charset="0"/>
                <a:cs typeface="Arial" pitchFamily="34" charset="0"/>
              </a:rPr>
              <a:t>may</a:t>
            </a:r>
            <a:r>
              <a:rPr lang="es-ES" sz="2400" dirty="0">
                <a:latin typeface="Arial" pitchFamily="34" charset="0"/>
                <a:cs typeface="Arial" pitchFamily="34" charset="0"/>
              </a:rPr>
              <a:t> </a:t>
            </a:r>
            <a:r>
              <a:rPr lang="es-ES" sz="2400" dirty="0" err="1">
                <a:latin typeface="Arial" pitchFamily="34" charset="0"/>
                <a:cs typeface="Arial" pitchFamily="34" charset="0"/>
              </a:rPr>
              <a:t>include</a:t>
            </a:r>
            <a:r>
              <a:rPr lang="es-ES" sz="2400" dirty="0">
                <a:latin typeface="Arial" pitchFamily="34" charset="0"/>
                <a:cs typeface="Arial" pitchFamily="34" charset="0"/>
              </a:rPr>
              <a:t> </a:t>
            </a:r>
            <a:r>
              <a:rPr lang="es-ES" sz="2400" dirty="0" err="1">
                <a:latin typeface="Arial" pitchFamily="34" charset="0"/>
                <a:cs typeface="Arial" pitchFamily="34" charset="0"/>
              </a:rPr>
              <a:t>their</a:t>
            </a:r>
            <a:r>
              <a:rPr lang="es-ES" sz="2400" dirty="0">
                <a:latin typeface="Arial" pitchFamily="34" charset="0"/>
                <a:cs typeface="Arial" pitchFamily="34" charset="0"/>
              </a:rPr>
              <a:t> </a:t>
            </a:r>
            <a:r>
              <a:rPr lang="es-ES" sz="2400" dirty="0" err="1">
                <a:latin typeface="Arial" pitchFamily="34" charset="0"/>
                <a:cs typeface="Arial" pitchFamily="34" charset="0"/>
              </a:rPr>
              <a:t>pets</a:t>
            </a:r>
            <a:r>
              <a:rPr lang="es-ES" sz="2400" dirty="0">
                <a:latin typeface="Arial" pitchFamily="34" charset="0"/>
                <a:cs typeface="Arial" pitchFamily="34" charset="0"/>
              </a:rPr>
              <a:t>. </a:t>
            </a:r>
            <a:r>
              <a:rPr lang="es-ES" sz="2400" dirty="0" err="1">
                <a:latin typeface="Arial" pitchFamily="34" charset="0"/>
                <a:cs typeface="Arial" pitchFamily="34" charset="0"/>
              </a:rPr>
              <a:t>Dogs</a:t>
            </a:r>
            <a:r>
              <a:rPr lang="es-ES" sz="2400" dirty="0">
                <a:latin typeface="Arial" pitchFamily="34" charset="0"/>
                <a:cs typeface="Arial" pitchFamily="34" charset="0"/>
              </a:rPr>
              <a:t>, </a:t>
            </a:r>
            <a:r>
              <a:rPr lang="es-ES" sz="2400" dirty="0" err="1">
                <a:latin typeface="Arial" pitchFamily="34" charset="0"/>
                <a:cs typeface="Arial" pitchFamily="34" charset="0"/>
              </a:rPr>
              <a:t>cats</a:t>
            </a:r>
            <a:r>
              <a:rPr lang="es-ES" sz="2400" dirty="0">
                <a:latin typeface="Arial" pitchFamily="34" charset="0"/>
                <a:cs typeface="Arial" pitchFamily="34" charset="0"/>
              </a:rPr>
              <a:t> and </a:t>
            </a:r>
            <a:r>
              <a:rPr lang="es-ES" sz="2400" dirty="0" err="1">
                <a:latin typeface="Arial" pitchFamily="34" charset="0"/>
                <a:cs typeface="Arial" pitchFamily="34" charset="0"/>
              </a:rPr>
              <a:t>ever</a:t>
            </a:r>
            <a:r>
              <a:rPr lang="es-ES" sz="2400" dirty="0">
                <a:latin typeface="Arial" pitchFamily="34" charset="0"/>
                <a:cs typeface="Arial" pitchFamily="34" charset="0"/>
              </a:rPr>
              <a:t> </a:t>
            </a:r>
            <a:r>
              <a:rPr lang="es-ES" sz="2400" dirty="0" err="1">
                <a:latin typeface="Arial" pitchFamily="34" charset="0"/>
                <a:cs typeface="Arial" pitchFamily="34" charset="0"/>
              </a:rPr>
              <a:t>parakeets</a:t>
            </a:r>
            <a:r>
              <a:rPr lang="es-ES" sz="2400" dirty="0">
                <a:latin typeface="Arial" pitchFamily="34" charset="0"/>
                <a:cs typeface="Arial" pitchFamily="34" charset="0"/>
              </a:rPr>
              <a:t> are </a:t>
            </a:r>
            <a:r>
              <a:rPr lang="es-ES" sz="2400" dirty="0" err="1">
                <a:latin typeface="Arial" pitchFamily="34" charset="0"/>
                <a:cs typeface="Arial" pitchFamily="34" charset="0"/>
              </a:rPr>
              <a:t>taking</a:t>
            </a:r>
            <a:r>
              <a:rPr lang="es-ES" sz="2400" dirty="0">
                <a:latin typeface="Arial" pitchFamily="34" charset="0"/>
                <a:cs typeface="Arial" pitchFamily="34" charset="0"/>
              </a:rPr>
              <a:t> </a:t>
            </a:r>
            <a:r>
              <a:rPr lang="es-ES" sz="2400" dirty="0" err="1">
                <a:latin typeface="Arial" pitchFamily="34" charset="0"/>
                <a:cs typeface="Arial" pitchFamily="34" charset="0"/>
              </a:rPr>
              <a:t>part</a:t>
            </a:r>
            <a:r>
              <a:rPr lang="es-ES" sz="2400" dirty="0">
                <a:latin typeface="Arial" pitchFamily="34" charset="0"/>
                <a:cs typeface="Arial" pitchFamily="34" charset="0"/>
              </a:rPr>
              <a:t> in </a:t>
            </a:r>
            <a:r>
              <a:rPr lang="es-ES" sz="2400" dirty="0" err="1">
                <a:latin typeface="Arial" pitchFamily="34" charset="0"/>
                <a:cs typeface="Arial" pitchFamily="34" charset="0"/>
              </a:rPr>
              <a:t>daily</a:t>
            </a:r>
            <a:r>
              <a:rPr lang="es-ES" sz="2400" dirty="0">
                <a:latin typeface="Arial" pitchFamily="34" charset="0"/>
                <a:cs typeface="Arial" pitchFamily="34" charset="0"/>
              </a:rPr>
              <a:t> </a:t>
            </a:r>
            <a:r>
              <a:rPr lang="es-ES" sz="2400" dirty="0" err="1">
                <a:latin typeface="Arial" pitchFamily="34" charset="0"/>
                <a:cs typeface="Arial" pitchFamily="34" charset="0"/>
              </a:rPr>
              <a:t>family</a:t>
            </a:r>
            <a:r>
              <a:rPr lang="es-ES" sz="2400" dirty="0">
                <a:latin typeface="Arial" pitchFamily="34" charset="0"/>
                <a:cs typeface="Arial" pitchFamily="34" charset="0"/>
              </a:rPr>
              <a:t> </a:t>
            </a:r>
            <a:r>
              <a:rPr lang="es-ES" sz="2400" dirty="0" err="1">
                <a:latin typeface="Arial" pitchFamily="34" charset="0"/>
                <a:cs typeface="Arial" pitchFamily="34" charset="0"/>
              </a:rPr>
              <a:t>activities</a:t>
            </a:r>
            <a:r>
              <a:rPr lang="es-ES" sz="2400" dirty="0">
                <a:latin typeface="Arial" pitchFamily="34" charset="0"/>
                <a:cs typeface="Arial" pitchFamily="34" charset="0"/>
              </a:rPr>
              <a:t>. </a:t>
            </a:r>
            <a:r>
              <a:rPr lang="es-ES" sz="2400" dirty="0" err="1">
                <a:latin typeface="Arial" pitchFamily="34" charset="0"/>
                <a:cs typeface="Arial" pitchFamily="34" charset="0"/>
              </a:rPr>
              <a:t>They</a:t>
            </a:r>
            <a:r>
              <a:rPr lang="es-ES" sz="2400" dirty="0">
                <a:latin typeface="Arial" pitchFamily="34" charset="0"/>
                <a:cs typeface="Arial" pitchFamily="34" charset="0"/>
              </a:rPr>
              <a:t> </a:t>
            </a:r>
            <a:r>
              <a:rPr lang="es-ES" sz="2400" dirty="0" err="1">
                <a:latin typeface="Arial" pitchFamily="34" charset="0"/>
                <a:cs typeface="Arial" pitchFamily="34" charset="0"/>
              </a:rPr>
              <a:t>go</a:t>
            </a:r>
            <a:r>
              <a:rPr lang="es-ES" sz="2400" dirty="0">
                <a:latin typeface="Arial" pitchFamily="34" charset="0"/>
                <a:cs typeface="Arial" pitchFamily="34" charset="0"/>
              </a:rPr>
              <a:t> </a:t>
            </a:r>
            <a:r>
              <a:rPr lang="es-ES" sz="2400" dirty="0" err="1">
                <a:latin typeface="Arial" pitchFamily="34" charset="0"/>
                <a:cs typeface="Arial" pitchFamily="34" charset="0"/>
              </a:rPr>
              <a:t>on</a:t>
            </a:r>
            <a:r>
              <a:rPr lang="es-ES" sz="2400" dirty="0">
                <a:latin typeface="Arial" pitchFamily="34" charset="0"/>
                <a:cs typeface="Arial" pitchFamily="34" charset="0"/>
              </a:rPr>
              <a:t> </a:t>
            </a:r>
            <a:r>
              <a:rPr lang="es-ES" sz="2400" dirty="0" err="1">
                <a:latin typeface="Arial" pitchFamily="34" charset="0"/>
                <a:cs typeface="Arial" pitchFamily="34" charset="0"/>
              </a:rPr>
              <a:t>holidays</a:t>
            </a:r>
            <a:r>
              <a:rPr lang="es-ES" sz="2400" dirty="0">
                <a:latin typeface="Arial" pitchFamily="34" charset="0"/>
                <a:cs typeface="Arial" pitchFamily="34" charset="0"/>
              </a:rPr>
              <a:t>, </a:t>
            </a:r>
            <a:r>
              <a:rPr lang="es-ES" sz="2400" dirty="0" err="1">
                <a:latin typeface="Arial" pitchFamily="34" charset="0"/>
                <a:cs typeface="Arial" pitchFamily="34" charset="0"/>
              </a:rPr>
              <a:t>they</a:t>
            </a:r>
            <a:r>
              <a:rPr lang="es-ES" sz="2400" dirty="0">
                <a:latin typeface="Arial" pitchFamily="34" charset="0"/>
                <a:cs typeface="Arial" pitchFamily="34" charset="0"/>
              </a:rPr>
              <a:t> are </a:t>
            </a:r>
            <a:r>
              <a:rPr lang="es-ES" sz="2400" dirty="0" err="1">
                <a:latin typeface="Arial" pitchFamily="34" charset="0"/>
                <a:cs typeface="Arial" pitchFamily="34" charset="0"/>
              </a:rPr>
              <a:t>bought</a:t>
            </a:r>
            <a:r>
              <a:rPr lang="es-ES" sz="2400" dirty="0">
                <a:latin typeface="Arial" pitchFamily="34" charset="0"/>
                <a:cs typeface="Arial" pitchFamily="34" charset="0"/>
              </a:rPr>
              <a:t> </a:t>
            </a:r>
            <a:r>
              <a:rPr lang="es-ES" sz="2400" dirty="0" err="1">
                <a:latin typeface="Arial" pitchFamily="34" charset="0"/>
                <a:cs typeface="Arial" pitchFamily="34" charset="0"/>
              </a:rPr>
              <a:t>clothes</a:t>
            </a:r>
            <a:r>
              <a:rPr lang="es-ES" sz="2400" dirty="0">
                <a:latin typeface="Arial" pitchFamily="34" charset="0"/>
                <a:cs typeface="Arial" pitchFamily="34" charset="0"/>
              </a:rPr>
              <a:t> and are </a:t>
            </a:r>
            <a:r>
              <a:rPr lang="es-ES" sz="2400" dirty="0" err="1">
                <a:latin typeface="Arial" pitchFamily="34" charset="0"/>
                <a:cs typeface="Arial" pitchFamily="34" charset="0"/>
              </a:rPr>
              <a:t>taken</a:t>
            </a:r>
            <a:r>
              <a:rPr lang="es-ES" sz="2400" dirty="0">
                <a:latin typeface="Arial" pitchFamily="34" charset="0"/>
                <a:cs typeface="Arial" pitchFamily="34" charset="0"/>
              </a:rPr>
              <a:t> to </a:t>
            </a:r>
            <a:r>
              <a:rPr lang="es-ES" sz="2400" dirty="0" err="1">
                <a:latin typeface="Arial" pitchFamily="34" charset="0"/>
                <a:cs typeface="Arial" pitchFamily="34" charset="0"/>
              </a:rPr>
              <a:t>the</a:t>
            </a:r>
            <a:r>
              <a:rPr lang="es-ES" sz="2400" dirty="0">
                <a:latin typeface="Arial" pitchFamily="34" charset="0"/>
                <a:cs typeface="Arial" pitchFamily="34" charset="0"/>
              </a:rPr>
              <a:t> “animal” doctor. Have </a:t>
            </a:r>
            <a:r>
              <a:rPr lang="es-ES" sz="2400" dirty="0" err="1">
                <a:latin typeface="Arial" pitchFamily="34" charset="0"/>
                <a:cs typeface="Arial" pitchFamily="34" charset="0"/>
              </a:rPr>
              <a:t>things</a:t>
            </a:r>
            <a:r>
              <a:rPr lang="es-ES" sz="2400" dirty="0">
                <a:latin typeface="Arial" pitchFamily="34" charset="0"/>
                <a:cs typeface="Arial" pitchFamily="34" charset="0"/>
              </a:rPr>
              <a:t> </a:t>
            </a:r>
            <a:r>
              <a:rPr lang="es-ES" sz="2400" dirty="0" err="1">
                <a:latin typeface="Arial" pitchFamily="34" charset="0"/>
                <a:cs typeface="Arial" pitchFamily="34" charset="0"/>
              </a:rPr>
              <a:t>gone</a:t>
            </a:r>
            <a:r>
              <a:rPr lang="es-ES" sz="2400" dirty="0">
                <a:latin typeface="Arial" pitchFamily="34" charset="0"/>
                <a:cs typeface="Arial" pitchFamily="34" charset="0"/>
              </a:rPr>
              <a:t> </a:t>
            </a:r>
            <a:r>
              <a:rPr lang="es-ES" sz="2400" dirty="0" err="1">
                <a:latin typeface="Arial" pitchFamily="34" charset="0"/>
                <a:cs typeface="Arial" pitchFamily="34" charset="0"/>
              </a:rPr>
              <a:t>too</a:t>
            </a:r>
            <a:r>
              <a:rPr lang="es-ES" sz="2400" dirty="0">
                <a:latin typeface="Arial" pitchFamily="34" charset="0"/>
                <a:cs typeface="Arial" pitchFamily="34" charset="0"/>
              </a:rPr>
              <a:t> </a:t>
            </a:r>
            <a:r>
              <a:rPr lang="es-ES" sz="2400" dirty="0" err="1">
                <a:latin typeface="Arial" pitchFamily="34" charset="0"/>
                <a:cs typeface="Arial" pitchFamily="34" charset="0"/>
              </a:rPr>
              <a:t>far</a:t>
            </a:r>
            <a:r>
              <a:rPr lang="es-ES" sz="2400" dirty="0">
                <a:latin typeface="Arial" pitchFamily="34" charset="0"/>
                <a:cs typeface="Arial" pitchFamily="34" charset="0"/>
              </a:rPr>
              <a:t>?</a:t>
            </a:r>
          </a:p>
          <a:p>
            <a:pPr marL="0" indent="0">
              <a:lnSpc>
                <a:spcPct val="150000"/>
              </a:lnSpc>
              <a:buFont typeface="Garamond" pitchFamily="18" charset="0"/>
              <a:buNone/>
            </a:pPr>
            <a:endParaRPr lang="es-ES_tradnl"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665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3BBC1C-1697-C248-82A6-C9D69D803087}"/>
              </a:ext>
            </a:extLst>
          </p:cNvPr>
          <p:cNvSpPr>
            <a:spLocks noGrp="1"/>
          </p:cNvSpPr>
          <p:nvPr>
            <p:ph type="title"/>
          </p:nvPr>
        </p:nvSpPr>
        <p:spPr/>
        <p:txBody>
          <a:bodyPr/>
          <a:lstStyle/>
          <a:p>
            <a:r>
              <a:rPr lang="en-GB" dirty="0"/>
              <a:t>BODY</a:t>
            </a:r>
          </a:p>
        </p:txBody>
      </p:sp>
      <p:sp>
        <p:nvSpPr>
          <p:cNvPr id="3" name="Marcador de contenido 2">
            <a:extLst>
              <a:ext uri="{FF2B5EF4-FFF2-40B4-BE49-F238E27FC236}">
                <a16:creationId xmlns:a16="http://schemas.microsoft.com/office/drawing/2014/main" id="{4F022421-A7AB-234E-BB40-94543AC0833C}"/>
              </a:ext>
            </a:extLst>
          </p:cNvPr>
          <p:cNvSpPr>
            <a:spLocks noGrp="1"/>
          </p:cNvSpPr>
          <p:nvPr>
            <p:ph idx="1"/>
          </p:nvPr>
        </p:nvSpPr>
        <p:spPr>
          <a:xfrm>
            <a:off x="1066799" y="1728592"/>
            <a:ext cx="10294307" cy="1853852"/>
          </a:xfrm>
        </p:spPr>
        <p:txBody>
          <a:bodyPr>
            <a:normAutofit lnSpcReduction="10000"/>
          </a:bodyPr>
          <a:lstStyle/>
          <a:p>
            <a:pPr marL="0" indent="0">
              <a:lnSpc>
                <a:spcPct val="150000"/>
              </a:lnSpc>
              <a:buNone/>
            </a:pPr>
            <a:r>
              <a:rPr lang="en-GB" sz="2800" dirty="0">
                <a:latin typeface="Calibri" panose="020F0502020204030204" pitchFamily="34" charset="0"/>
                <a:cs typeface="Calibri" panose="020F0502020204030204" pitchFamily="34" charset="0"/>
              </a:rPr>
              <a:t>Animals are like a human being. The only difference between an animal and a human being is the way they can speak, both need love and affection. Bellow are a few reasons in support of my view:</a:t>
            </a:r>
          </a:p>
        </p:txBody>
      </p:sp>
      <p:sp>
        <p:nvSpPr>
          <p:cNvPr id="4" name="Marcador de contenido 4">
            <a:extLst>
              <a:ext uri="{FF2B5EF4-FFF2-40B4-BE49-F238E27FC236}">
                <a16:creationId xmlns:a16="http://schemas.microsoft.com/office/drawing/2014/main" id="{62806F58-B954-1742-AAA9-7E0549926EA8}"/>
              </a:ext>
            </a:extLst>
          </p:cNvPr>
          <p:cNvSpPr txBox="1">
            <a:spLocks/>
          </p:cNvSpPr>
          <p:nvPr/>
        </p:nvSpPr>
        <p:spPr>
          <a:xfrm>
            <a:off x="705781" y="3965612"/>
            <a:ext cx="11016342" cy="1999274"/>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Font typeface="Garamond" pitchFamily="18" charset="0"/>
              <a:buNone/>
            </a:pPr>
            <a:r>
              <a:rPr lang="en-GB" sz="2400" i="1" dirty="0">
                <a:latin typeface="Calibri" panose="020F0502020204030204" pitchFamily="34" charset="0"/>
                <a:cs typeface="Calibri" panose="020F0502020204030204" pitchFamily="34" charset="0"/>
              </a:rPr>
              <a:t>21st century society has humanised pets. Dogs are taken for walks in their prams and fashion boutiques sell French perfume and clothes for pets. At times, it seems as if the only difference is that they bark or </a:t>
            </a:r>
            <a:r>
              <a:rPr lang="en-GB" sz="2400" i="1" dirty="0" err="1">
                <a:latin typeface="Calibri" panose="020F0502020204030204" pitchFamily="34" charset="0"/>
                <a:cs typeface="Calibri" panose="020F0502020204030204" pitchFamily="34" charset="0"/>
              </a:rPr>
              <a:t>miaow</a:t>
            </a:r>
            <a:r>
              <a:rPr lang="en-GB" sz="2400" i="1" dirty="0">
                <a:latin typeface="Calibri" panose="020F0502020204030204" pitchFamily="34" charset="0"/>
                <a:cs typeface="Calibri" panose="020F0502020204030204" pitchFamily="34" charset="0"/>
              </a:rPr>
              <a:t>. Undoubtedly, in exchange for all this attention their owners receive uncomplicated love and affection. Perhaps pets deserve to be treated as humans. </a:t>
            </a:r>
          </a:p>
        </p:txBody>
      </p:sp>
    </p:spTree>
    <p:extLst>
      <p:ext uri="{BB962C8B-B14F-4D97-AF65-F5344CB8AC3E}">
        <p14:creationId xmlns:p14="http://schemas.microsoft.com/office/powerpoint/2010/main" val="374840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3BBC1C-1697-C248-82A6-C9D69D803087}"/>
              </a:ext>
            </a:extLst>
          </p:cNvPr>
          <p:cNvSpPr>
            <a:spLocks noGrp="1"/>
          </p:cNvSpPr>
          <p:nvPr>
            <p:ph type="title"/>
          </p:nvPr>
        </p:nvSpPr>
        <p:spPr/>
        <p:txBody>
          <a:bodyPr/>
          <a:lstStyle/>
          <a:p>
            <a:r>
              <a:rPr lang="en-GB" dirty="0"/>
              <a:t>BODY</a:t>
            </a:r>
          </a:p>
        </p:txBody>
      </p:sp>
      <p:sp>
        <p:nvSpPr>
          <p:cNvPr id="3" name="Marcador de contenido 2">
            <a:extLst>
              <a:ext uri="{FF2B5EF4-FFF2-40B4-BE49-F238E27FC236}">
                <a16:creationId xmlns:a16="http://schemas.microsoft.com/office/drawing/2014/main" id="{4F022421-A7AB-234E-BB40-94543AC0833C}"/>
              </a:ext>
            </a:extLst>
          </p:cNvPr>
          <p:cNvSpPr>
            <a:spLocks noGrp="1"/>
          </p:cNvSpPr>
          <p:nvPr>
            <p:ph idx="1"/>
          </p:nvPr>
        </p:nvSpPr>
        <p:spPr>
          <a:xfrm>
            <a:off x="1066799" y="1728592"/>
            <a:ext cx="10294307" cy="1853852"/>
          </a:xfrm>
        </p:spPr>
        <p:txBody>
          <a:bodyPr>
            <a:normAutofit fontScale="85000" lnSpcReduction="10000"/>
          </a:bodyPr>
          <a:lstStyle/>
          <a:p>
            <a:pPr marL="0" indent="0">
              <a:lnSpc>
                <a:spcPct val="150000"/>
              </a:lnSpc>
              <a:buNone/>
            </a:pPr>
            <a:r>
              <a:rPr lang="en-GB" sz="2800" dirty="0">
                <a:latin typeface="Calibri" panose="020F0502020204030204" pitchFamily="34" charset="0"/>
                <a:cs typeface="Calibri" panose="020F0502020204030204" pitchFamily="34" charset="0"/>
              </a:rPr>
              <a:t>Since our pets bring us all these benefits, we try to reward them in some way. That’s the reason why we tend to treat them as if they were kids. We feed them with human food, we give them sweets, and we even dress them up!</a:t>
            </a:r>
          </a:p>
        </p:txBody>
      </p:sp>
      <p:sp>
        <p:nvSpPr>
          <p:cNvPr id="4" name="Marcador de contenido 4">
            <a:extLst>
              <a:ext uri="{FF2B5EF4-FFF2-40B4-BE49-F238E27FC236}">
                <a16:creationId xmlns:a16="http://schemas.microsoft.com/office/drawing/2014/main" id="{62806F58-B954-1742-AAA9-7E0549926EA8}"/>
              </a:ext>
            </a:extLst>
          </p:cNvPr>
          <p:cNvSpPr txBox="1">
            <a:spLocks/>
          </p:cNvSpPr>
          <p:nvPr/>
        </p:nvSpPr>
        <p:spPr>
          <a:xfrm>
            <a:off x="705781" y="3668805"/>
            <a:ext cx="11016342" cy="26884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50000"/>
              </a:lnSpc>
              <a:buFont typeface="Garamond" pitchFamily="18" charset="0"/>
              <a:buNone/>
            </a:pPr>
            <a:r>
              <a:rPr lang="en-GB" sz="2400" i="1" dirty="0">
                <a:latin typeface="Calibri" panose="020F0502020204030204" pitchFamily="34" charset="0"/>
                <a:cs typeface="Calibri" panose="020F0502020204030204" pitchFamily="34" charset="0"/>
              </a:rPr>
              <a:t>Pets are unquestionably beneficial and, even necessary. This implies that many pet owners consider their four-legged companions as if they were children. In some cases, our domestic friends may be encouraged to sit at the table and share a meal or a coffee. Pet parents may spend small fortunes on the latest pet-fashion. In other words, pets are being rewarded for being pets. </a:t>
            </a:r>
          </a:p>
        </p:txBody>
      </p:sp>
    </p:spTree>
    <p:extLst>
      <p:ext uri="{BB962C8B-B14F-4D97-AF65-F5344CB8AC3E}">
        <p14:creationId xmlns:p14="http://schemas.microsoft.com/office/powerpoint/2010/main" val="197426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243441"/>
      </a:dk2>
      <a:lt2>
        <a:srgbClr val="E2E8E3"/>
      </a:lt2>
      <a:accent1>
        <a:srgbClr val="D739BD"/>
      </a:accent1>
      <a:accent2>
        <a:srgbClr val="9D27C5"/>
      </a:accent2>
      <a:accent3>
        <a:srgbClr val="713ED8"/>
      </a:accent3>
      <a:accent4>
        <a:srgbClr val="4752CD"/>
      </a:accent4>
      <a:accent5>
        <a:srgbClr val="3988D7"/>
      </a:accent5>
      <a:accent6>
        <a:srgbClr val="26B3BF"/>
      </a:accent6>
      <a:hlink>
        <a:srgbClr val="547AC6"/>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54</TotalTime>
  <Words>544</Words>
  <Application>Microsoft Macintosh PowerPoint</Application>
  <PresentationFormat>Panorámica</PresentationFormat>
  <Paragraphs>19</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Garamond</vt:lpstr>
      <vt:lpstr>SavonVTI</vt:lpstr>
      <vt:lpstr>OPINION ESSAY</vt:lpstr>
      <vt:lpstr>INTRODUCTIONS</vt:lpstr>
      <vt:lpstr>INTRODUCTIONS</vt:lpstr>
      <vt:lpstr>INTRODUCTIONS</vt:lpstr>
      <vt:lpstr>INTRODUCTIONS</vt:lpstr>
      <vt:lpstr>BODY</vt:lpstr>
      <vt:lpstr>BODY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 ESSAY</dc:title>
  <dc:creator>ROBERTO ANTONIO VALDEON GARCIA</dc:creator>
  <cp:lastModifiedBy>ROBERTO ANTONIO VALDEON GARCIA</cp:lastModifiedBy>
  <cp:revision>10</cp:revision>
  <dcterms:created xsi:type="dcterms:W3CDTF">2019-11-13T07:19:14Z</dcterms:created>
  <dcterms:modified xsi:type="dcterms:W3CDTF">2019-11-13T08:27:18Z</dcterms:modified>
</cp:coreProperties>
</file>