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4" r:id="rId4"/>
    <p:sldId id="265" r:id="rId5"/>
    <p:sldId id="259" r:id="rId6"/>
    <p:sldId id="258" r:id="rId7"/>
    <p:sldId id="260" r:id="rId8"/>
    <p:sldId id="266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2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4142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96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60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71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306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42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67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82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06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404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69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BEE573C-F1D5-4794-8C5F-85581F3246BB}" type="datetimeFigureOut">
              <a:rPr lang="es-ES" smtClean="0"/>
              <a:t>8/10/19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378A57E-5FFE-4B9E-9656-672A35C4B103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11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9B6474A-C772-4DF8-A301-6E9B905E6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86B60F-01FC-41D1-8FA3-D47FB904F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186" y="634028"/>
            <a:ext cx="3355942" cy="3732835"/>
          </a:xfrm>
        </p:spPr>
        <p:txBody>
          <a:bodyPr>
            <a:normAutofit/>
          </a:bodyPr>
          <a:lstStyle/>
          <a:p>
            <a:r>
              <a:rPr lang="es-ES" b="1"/>
              <a:t>A </a:t>
            </a:r>
            <a:r>
              <a:rPr lang="es-ES" b="1" err="1"/>
              <a:t>great</a:t>
            </a:r>
            <a:r>
              <a:rPr lang="es-ES" b="1"/>
              <a:t> show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3D35DA-C14F-4AF3-8B7E-C5E2CF169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186" y="4436462"/>
            <a:ext cx="3355942" cy="1794656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endParaRPr lang="es-ES" sz="900"/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s-ES" sz="900"/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s-ES" sz="900"/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s-ES" sz="900"/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ES" sz="900" i="1"/>
              <a:t>                                       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s-ES" sz="900" i="1"/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s-ES" sz="900" i="1"/>
              <a:t>©</a:t>
            </a:r>
            <a:r>
              <a:rPr lang="es-ES" sz="900" i="1" err="1"/>
              <a:t>Roadmap</a:t>
            </a:r>
            <a:r>
              <a:rPr lang="es-ES" sz="900" i="1"/>
              <a:t> B1+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s-ES" sz="90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631F1AA-F58C-488F-8E9E-D2F3D667F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2B0CA6-4EEF-4C28-8E18-28EBAEB59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849885"/>
            <a:ext cx="3314046" cy="2079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E581624E-5329-4D5C-A7ED-6B4D5C92C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6D1264-B411-48EE-B1F5-F645C2BF8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301" y="4570112"/>
            <a:ext cx="2749177" cy="94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2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92933-D890-49F7-88FD-4C035996D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SPEAKING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00B605-15DE-4FE5-B3B5-FF392EA39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2080"/>
            <a:ext cx="5181600" cy="50907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/>
              <a:t>Complete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sentences</a:t>
            </a:r>
            <a:r>
              <a:rPr lang="es-ES" b="1" dirty="0"/>
              <a:t> so </a:t>
            </a:r>
            <a:r>
              <a:rPr lang="es-ES" b="1" dirty="0" err="1"/>
              <a:t>that</a:t>
            </a:r>
            <a:r>
              <a:rPr lang="es-ES" b="1" dirty="0"/>
              <a:t> </a:t>
            </a:r>
            <a:r>
              <a:rPr lang="es-ES" b="1" dirty="0" err="1"/>
              <a:t>they</a:t>
            </a:r>
            <a:r>
              <a:rPr lang="es-ES" b="1" dirty="0"/>
              <a:t> are true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you</a:t>
            </a:r>
            <a:r>
              <a:rPr lang="es-ES" b="1" dirty="0"/>
              <a:t>. </a:t>
            </a:r>
            <a:r>
              <a:rPr lang="es-ES" b="1" dirty="0" err="1"/>
              <a:t>Then</a:t>
            </a:r>
            <a:r>
              <a:rPr lang="es-ES" b="1" dirty="0"/>
              <a:t> compare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your</a:t>
            </a:r>
            <a:r>
              <a:rPr lang="es-ES" b="1" dirty="0"/>
              <a:t> </a:t>
            </a:r>
            <a:r>
              <a:rPr lang="es-ES" b="1" dirty="0" err="1"/>
              <a:t>partner</a:t>
            </a:r>
            <a:r>
              <a:rPr lang="es-ES" b="1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terrible film </a:t>
            </a:r>
            <a:r>
              <a:rPr lang="es-ES" dirty="0" err="1"/>
              <a:t>I’ve</a:t>
            </a:r>
            <a:r>
              <a:rPr lang="es-ES" dirty="0"/>
              <a:t> </a:t>
            </a:r>
            <a:r>
              <a:rPr lang="es-ES" dirty="0" err="1"/>
              <a:t>ever</a:t>
            </a:r>
            <a:r>
              <a:rPr lang="es-ES" dirty="0"/>
              <a:t> </a:t>
            </a:r>
            <a:r>
              <a:rPr lang="es-ES" dirty="0" err="1"/>
              <a:t>seen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favourite</a:t>
            </a:r>
            <a:r>
              <a:rPr lang="es-ES" dirty="0"/>
              <a:t> </a:t>
            </a:r>
            <a:r>
              <a:rPr lang="es-ES" dirty="0" err="1"/>
              <a:t>comedy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brilliant</a:t>
            </a:r>
            <a:r>
              <a:rPr lang="es-ES" dirty="0"/>
              <a:t> actor in </a:t>
            </a:r>
            <a:r>
              <a:rPr lang="es-ES" dirty="0" err="1"/>
              <a:t>my</a:t>
            </a:r>
            <a:r>
              <a:rPr lang="es-ES" dirty="0"/>
              <a:t> country </a:t>
            </a:r>
            <a:r>
              <a:rPr lang="es-ES" dirty="0" err="1"/>
              <a:t>is</a:t>
            </a:r>
            <a:r>
              <a:rPr lang="es-ES" dirty="0"/>
              <a:t>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I’d</a:t>
            </a:r>
            <a:r>
              <a:rPr lang="es-ES" dirty="0"/>
              <a:t> </a:t>
            </a:r>
            <a:r>
              <a:rPr lang="es-ES" dirty="0" err="1"/>
              <a:t>give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Oscar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amazing</a:t>
            </a:r>
            <a:r>
              <a:rPr lang="es-ES" dirty="0"/>
              <a:t> performance </a:t>
            </a:r>
            <a:r>
              <a:rPr lang="es-ES" dirty="0" err="1"/>
              <a:t>to</a:t>
            </a:r>
            <a:r>
              <a:rPr lang="es-ES" dirty="0"/>
              <a:t>…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 place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read</a:t>
            </a:r>
            <a:r>
              <a:rPr lang="es-ES" dirty="0"/>
              <a:t> film </a:t>
            </a:r>
            <a:r>
              <a:rPr lang="es-ES" dirty="0" err="1"/>
              <a:t>reviews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…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74E14C-430F-44EA-B892-CD3F4DE8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1494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 err="1"/>
              <a:t>Think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a TV </a:t>
            </a:r>
            <a:r>
              <a:rPr lang="es-ES" b="1" dirty="0" err="1"/>
              <a:t>programme</a:t>
            </a:r>
            <a:r>
              <a:rPr lang="es-ES" b="1" dirty="0"/>
              <a:t> </a:t>
            </a:r>
            <a:r>
              <a:rPr lang="es-ES" b="1" dirty="0" err="1"/>
              <a:t>or</a:t>
            </a:r>
            <a:r>
              <a:rPr lang="es-ES" b="1" dirty="0"/>
              <a:t> film  and </a:t>
            </a:r>
            <a:r>
              <a:rPr lang="es-ES" b="1" dirty="0" err="1"/>
              <a:t>make</a:t>
            </a:r>
            <a:r>
              <a:rPr lang="es-ES" b="1" dirty="0"/>
              <a:t> notes.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Title</a:t>
            </a:r>
            <a:r>
              <a:rPr lang="es-ES" dirty="0"/>
              <a:t>, </a:t>
            </a:r>
            <a:r>
              <a:rPr lang="es-ES" dirty="0" err="1"/>
              <a:t>genre</a:t>
            </a:r>
            <a:r>
              <a:rPr lang="es-ES" dirty="0"/>
              <a:t>, director, </a:t>
            </a:r>
            <a:r>
              <a:rPr lang="es-ES" dirty="0" err="1"/>
              <a:t>stars</a:t>
            </a:r>
            <a:r>
              <a:rPr lang="es-E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When</a:t>
            </a:r>
            <a:r>
              <a:rPr lang="es-ES" dirty="0"/>
              <a:t> and </a:t>
            </a:r>
            <a:r>
              <a:rPr lang="es-ES" dirty="0" err="1"/>
              <a:t>where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set.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happens</a:t>
            </a:r>
            <a:r>
              <a:rPr lang="es-ES" dirty="0"/>
              <a:t> in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particularly</a:t>
            </a:r>
            <a:r>
              <a:rPr lang="es-ES" dirty="0"/>
              <a:t> (</a:t>
            </a:r>
            <a:r>
              <a:rPr lang="es-ES" dirty="0" err="1"/>
              <a:t>dis</a:t>
            </a:r>
            <a:r>
              <a:rPr lang="es-ES" dirty="0"/>
              <a:t>)</a:t>
            </a:r>
            <a:r>
              <a:rPr lang="es-ES" dirty="0" err="1"/>
              <a:t>like</a:t>
            </a:r>
            <a:r>
              <a:rPr lang="es-ES" dirty="0"/>
              <a:t> </a:t>
            </a:r>
            <a:r>
              <a:rPr lang="es-ES" dirty="0" err="1"/>
              <a:t>about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plot</a:t>
            </a:r>
            <a:r>
              <a:rPr lang="es-ES" dirty="0"/>
              <a:t> and </a:t>
            </a:r>
            <a:r>
              <a:rPr lang="es-ES" dirty="0" err="1"/>
              <a:t>characters</a:t>
            </a:r>
            <a:r>
              <a:rPr lang="es-E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best</a:t>
            </a:r>
            <a:r>
              <a:rPr lang="es-ES" dirty="0"/>
              <a:t>/</a:t>
            </a:r>
            <a:r>
              <a:rPr lang="es-ES" dirty="0" err="1"/>
              <a:t>worst</a:t>
            </a:r>
            <a:r>
              <a:rPr lang="es-ES" dirty="0"/>
              <a:t> </a:t>
            </a:r>
            <a:r>
              <a:rPr lang="es-ES" dirty="0" err="1"/>
              <a:t>scene</a:t>
            </a:r>
            <a:r>
              <a:rPr lang="es-ES" dirty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err="1"/>
              <a:t>How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made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feel</a:t>
            </a:r>
            <a:r>
              <a:rPr lang="es-ES" dirty="0"/>
              <a:t>.</a:t>
            </a:r>
          </a:p>
          <a:p>
            <a:pPr marL="0" indent="0" algn="just">
              <a:buNone/>
            </a:pPr>
            <a:r>
              <a:rPr lang="es-ES" b="1" dirty="0" err="1"/>
              <a:t>Discuss</a:t>
            </a:r>
            <a:r>
              <a:rPr lang="es-ES" b="1" dirty="0"/>
              <a:t> </a:t>
            </a:r>
            <a:r>
              <a:rPr lang="es-ES" b="1" dirty="0" err="1"/>
              <a:t>your</a:t>
            </a:r>
            <a:r>
              <a:rPr lang="es-ES" b="1" dirty="0"/>
              <a:t> TV </a:t>
            </a:r>
            <a:r>
              <a:rPr lang="es-ES" b="1" dirty="0" err="1"/>
              <a:t>programmes</a:t>
            </a:r>
            <a:r>
              <a:rPr lang="es-ES" b="1" dirty="0"/>
              <a:t>/films in </a:t>
            </a:r>
            <a:r>
              <a:rPr lang="es-ES" b="1" dirty="0" err="1"/>
              <a:t>pairs</a:t>
            </a:r>
            <a:r>
              <a:rPr lang="es-ES" b="1" dirty="0"/>
              <a:t>.</a:t>
            </a:r>
          </a:p>
          <a:p>
            <a:pPr marL="0" indent="0" algn="just">
              <a:buNone/>
            </a:pPr>
            <a:r>
              <a:rPr lang="es-ES" b="1" dirty="0" err="1"/>
              <a:t>Report</a:t>
            </a:r>
            <a:r>
              <a:rPr lang="es-ES" b="1" dirty="0"/>
              <a:t> back </a:t>
            </a:r>
            <a:r>
              <a:rPr lang="es-ES" b="1" dirty="0" err="1"/>
              <a:t>to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class</a:t>
            </a:r>
            <a:r>
              <a:rPr lang="es-ES" b="1" dirty="0"/>
              <a:t>. </a:t>
            </a:r>
            <a:r>
              <a:rPr lang="es-ES" b="1" dirty="0" err="1"/>
              <a:t>Did</a:t>
            </a:r>
            <a:r>
              <a:rPr lang="es-ES" b="1" dirty="0"/>
              <a:t> </a:t>
            </a:r>
            <a:r>
              <a:rPr lang="es-ES" b="1" dirty="0" err="1"/>
              <a:t>anybody</a:t>
            </a:r>
            <a:r>
              <a:rPr lang="es-ES" b="1" dirty="0"/>
              <a:t> </a:t>
            </a:r>
            <a:r>
              <a:rPr lang="es-ES" b="1" dirty="0" err="1"/>
              <a:t>choose</a:t>
            </a:r>
            <a:r>
              <a:rPr lang="es-ES" b="1" dirty="0"/>
              <a:t>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same</a:t>
            </a:r>
            <a:r>
              <a:rPr lang="es-ES" b="1" dirty="0"/>
              <a:t> film/TV </a:t>
            </a:r>
            <a:r>
              <a:rPr lang="es-ES" b="1" dirty="0" err="1"/>
              <a:t>programme</a:t>
            </a:r>
            <a:r>
              <a:rPr lang="es-ES" b="1" dirty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51D420-0CA8-4870-90C5-F24E98BF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209" y="230188"/>
            <a:ext cx="2559978" cy="1460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B21B8F5-00EF-46D8-AF3D-F2401A3FD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930" y="4841875"/>
            <a:ext cx="3067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8240C3-AA7A-4675-B08A-687C8BF5D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8FE5FF-6839-4B2B-BA4F-78C87E8ED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7E82A2-6E5A-4DC5-921D-8ABC19E53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762CA2-A2A3-1946-BF0D-1614AD06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2010871"/>
            <a:ext cx="9951041" cy="28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5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33E4BE-F1D5-ED4F-85C4-B5394C400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32" y="189706"/>
            <a:ext cx="5457568" cy="664138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E645DF5-1B24-654C-90D7-B5E2139839C1}"/>
              </a:ext>
            </a:extLst>
          </p:cNvPr>
          <p:cNvSpPr txBox="1"/>
          <p:nvPr/>
        </p:nvSpPr>
        <p:spPr>
          <a:xfrm>
            <a:off x="1561071" y="1235535"/>
            <a:ext cx="328269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 character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2 hilarious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3 episode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4 dull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5 useless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6 special effects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7 ending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8 dialogue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9 scene</a:t>
            </a:r>
          </a:p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10 filming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0A65B52-6D36-BA46-A1EF-F79057C1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0561">
            <a:off x="1116327" y="4719480"/>
            <a:ext cx="3727438" cy="1805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8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3CC463-F933-4AC4-86E1-5AC14B0C3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5D2DB-A12A-44DB-B00E-F4D62232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7E7877-F64E-4EEA-B778-138031EFF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68783B-C9F2-487C-9412-61FF2B582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96" y="1224118"/>
            <a:ext cx="3854945" cy="99392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DD6C4F3-70FD-4F13-919C-702EE4886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0596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EB6815B-B5DF-4EE4-8002-158AB9B22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88" y="650497"/>
            <a:ext cx="4578036" cy="557106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DBCC2E1-84FB-1845-82EA-4960535D2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24" y="3973858"/>
            <a:ext cx="3854945" cy="1660024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72C467-15AD-2F4F-89E8-62E63705A0A7}"/>
              </a:ext>
            </a:extLst>
          </p:cNvPr>
          <p:cNvCxnSpPr/>
          <p:nvPr/>
        </p:nvCxnSpPr>
        <p:spPr>
          <a:xfrm>
            <a:off x="8244390" y="4515168"/>
            <a:ext cx="1074656" cy="0"/>
          </a:xfrm>
          <a:prstGeom prst="line">
            <a:avLst/>
          </a:prstGeom>
          <a:ln w="698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32F782D-4946-DB44-9FAF-B0E15683821A}"/>
              </a:ext>
            </a:extLst>
          </p:cNvPr>
          <p:cNvCxnSpPr/>
          <p:nvPr/>
        </p:nvCxnSpPr>
        <p:spPr>
          <a:xfrm>
            <a:off x="8341338" y="5313954"/>
            <a:ext cx="1074656" cy="0"/>
          </a:xfrm>
          <a:prstGeom prst="line">
            <a:avLst/>
          </a:prstGeom>
          <a:ln w="698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B156224-6825-994E-86D0-E77A13DC5ED6}"/>
              </a:ext>
            </a:extLst>
          </p:cNvPr>
          <p:cNvCxnSpPr/>
          <p:nvPr/>
        </p:nvCxnSpPr>
        <p:spPr>
          <a:xfrm>
            <a:off x="6821538" y="1582781"/>
            <a:ext cx="1074656" cy="0"/>
          </a:xfrm>
          <a:prstGeom prst="line">
            <a:avLst/>
          </a:prstGeom>
          <a:ln w="698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8981E12-1AE8-B040-986B-3066BE1016D8}"/>
              </a:ext>
            </a:extLst>
          </p:cNvPr>
          <p:cNvCxnSpPr/>
          <p:nvPr/>
        </p:nvCxnSpPr>
        <p:spPr>
          <a:xfrm>
            <a:off x="8002977" y="5839471"/>
            <a:ext cx="1074656" cy="0"/>
          </a:xfrm>
          <a:prstGeom prst="line">
            <a:avLst/>
          </a:prstGeom>
          <a:ln w="6032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886B167-8367-2E4C-8DB4-63A454C1B600}"/>
              </a:ext>
            </a:extLst>
          </p:cNvPr>
          <p:cNvCxnSpPr>
            <a:cxnSpLocks/>
          </p:cNvCxnSpPr>
          <p:nvPr/>
        </p:nvCxnSpPr>
        <p:spPr>
          <a:xfrm>
            <a:off x="7774104" y="1341044"/>
            <a:ext cx="739275" cy="0"/>
          </a:xfrm>
          <a:prstGeom prst="line">
            <a:avLst/>
          </a:prstGeom>
          <a:ln w="698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E7BC7915-B188-AE4E-A1EA-B28ECAF8528C}"/>
              </a:ext>
            </a:extLst>
          </p:cNvPr>
          <p:cNvCxnSpPr/>
          <p:nvPr/>
        </p:nvCxnSpPr>
        <p:spPr>
          <a:xfrm>
            <a:off x="9782802" y="5087981"/>
            <a:ext cx="1074656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BF539BCE-4BB0-0E4C-82E6-B8B0AF5204CE}"/>
              </a:ext>
            </a:extLst>
          </p:cNvPr>
          <p:cNvCxnSpPr/>
          <p:nvPr/>
        </p:nvCxnSpPr>
        <p:spPr>
          <a:xfrm>
            <a:off x="7465649" y="6201516"/>
            <a:ext cx="1074656" cy="0"/>
          </a:xfrm>
          <a:prstGeom prst="line">
            <a:avLst/>
          </a:prstGeom>
          <a:ln w="698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B64D4E54-EB99-354C-A48A-486DB3143E55}"/>
              </a:ext>
            </a:extLst>
          </p:cNvPr>
          <p:cNvCxnSpPr/>
          <p:nvPr/>
        </p:nvCxnSpPr>
        <p:spPr>
          <a:xfrm>
            <a:off x="9415994" y="4262919"/>
            <a:ext cx="1074656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08F5566-454C-6044-9B77-8905A45004FF}"/>
              </a:ext>
            </a:extLst>
          </p:cNvPr>
          <p:cNvCxnSpPr/>
          <p:nvPr/>
        </p:nvCxnSpPr>
        <p:spPr>
          <a:xfrm>
            <a:off x="9077633" y="1284211"/>
            <a:ext cx="1074656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D42BF71-9006-864A-B8D9-D81B6CFBDE5F}"/>
              </a:ext>
            </a:extLst>
          </p:cNvPr>
          <p:cNvCxnSpPr/>
          <p:nvPr/>
        </p:nvCxnSpPr>
        <p:spPr>
          <a:xfrm>
            <a:off x="8704217" y="1536459"/>
            <a:ext cx="1074656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FF6129F4-E8E6-4846-9BE1-F210D5A0B640}"/>
              </a:ext>
            </a:extLst>
          </p:cNvPr>
          <p:cNvCxnSpPr/>
          <p:nvPr/>
        </p:nvCxnSpPr>
        <p:spPr>
          <a:xfrm>
            <a:off x="7822622" y="1582781"/>
            <a:ext cx="1074656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E0B1FC18-2345-8F49-96DB-4B19889F8299}"/>
              </a:ext>
            </a:extLst>
          </p:cNvPr>
          <p:cNvCxnSpPr/>
          <p:nvPr/>
        </p:nvCxnSpPr>
        <p:spPr>
          <a:xfrm>
            <a:off x="5972802" y="1414616"/>
            <a:ext cx="1074656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64B72E7-8F7F-8E40-BAD8-1C6558F32653}"/>
              </a:ext>
            </a:extLst>
          </p:cNvPr>
          <p:cNvCxnSpPr/>
          <p:nvPr/>
        </p:nvCxnSpPr>
        <p:spPr>
          <a:xfrm>
            <a:off x="7104368" y="1341044"/>
            <a:ext cx="1074656" cy="0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B940EB8-4489-4E6B-ACB7-BC8A72B5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1" y="175103"/>
            <a:ext cx="4470691" cy="650779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F0774B-5E2C-4E91-AF63-FD6BCBA5B70D}"/>
              </a:ext>
            </a:extLst>
          </p:cNvPr>
          <p:cNvSpPr txBox="1"/>
          <p:nvPr/>
        </p:nvSpPr>
        <p:spPr>
          <a:xfrm>
            <a:off x="5337884" y="1757746"/>
            <a:ext cx="151623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/>
              <a:t>1 </a:t>
            </a:r>
            <a:r>
              <a:rPr lang="es-ES" dirty="0" err="1"/>
              <a:t>enjoyable</a:t>
            </a:r>
            <a:endParaRPr lang="es-ES" dirty="0"/>
          </a:p>
          <a:p>
            <a:r>
              <a:rPr lang="es-ES" dirty="0"/>
              <a:t>2 </a:t>
            </a:r>
            <a:r>
              <a:rPr lang="es-ES" dirty="0" err="1"/>
              <a:t>ordinary</a:t>
            </a:r>
            <a:endParaRPr lang="es-ES" dirty="0"/>
          </a:p>
          <a:p>
            <a:r>
              <a:rPr lang="es-ES" dirty="0"/>
              <a:t>3 </a:t>
            </a:r>
            <a:r>
              <a:rPr lang="es-ES" dirty="0" err="1"/>
              <a:t>ridiculous</a:t>
            </a:r>
            <a:endParaRPr lang="es-ES" dirty="0"/>
          </a:p>
          <a:p>
            <a:r>
              <a:rPr lang="es-ES" dirty="0"/>
              <a:t>4 </a:t>
            </a:r>
            <a:r>
              <a:rPr lang="es-ES" dirty="0" err="1"/>
              <a:t>dreadful</a:t>
            </a:r>
            <a:endParaRPr lang="es-ES" dirty="0"/>
          </a:p>
          <a:p>
            <a:r>
              <a:rPr lang="es-ES" dirty="0"/>
              <a:t>5 </a:t>
            </a:r>
            <a:r>
              <a:rPr lang="es-ES" dirty="0" err="1"/>
              <a:t>predictable</a:t>
            </a:r>
            <a:endParaRPr lang="es-ES" dirty="0"/>
          </a:p>
          <a:p>
            <a:r>
              <a:rPr lang="es-ES" dirty="0"/>
              <a:t>6 </a:t>
            </a:r>
            <a:r>
              <a:rPr lang="es-ES" dirty="0" err="1"/>
              <a:t>shocking</a:t>
            </a:r>
            <a:endParaRPr lang="es-ES" dirty="0"/>
          </a:p>
          <a:p>
            <a:r>
              <a:rPr lang="es-ES" dirty="0"/>
              <a:t>7 </a:t>
            </a:r>
            <a:r>
              <a:rPr lang="es-ES" dirty="0" err="1"/>
              <a:t>violent</a:t>
            </a:r>
            <a:endParaRPr lang="es-ES" dirty="0"/>
          </a:p>
          <a:p>
            <a:r>
              <a:rPr lang="es-ES" dirty="0"/>
              <a:t>8 </a:t>
            </a:r>
            <a:r>
              <a:rPr lang="es-ES" dirty="0" err="1"/>
              <a:t>romantic</a:t>
            </a:r>
            <a:endParaRPr lang="es-ES" dirty="0"/>
          </a:p>
          <a:p>
            <a:r>
              <a:rPr lang="es-ES" dirty="0"/>
              <a:t>9 </a:t>
            </a:r>
            <a:r>
              <a:rPr lang="es-ES" dirty="0" err="1"/>
              <a:t>complex</a:t>
            </a:r>
            <a:endParaRPr lang="es-ES" dirty="0"/>
          </a:p>
          <a:p>
            <a:r>
              <a:rPr lang="es-ES" dirty="0"/>
              <a:t>10 </a:t>
            </a:r>
            <a:r>
              <a:rPr lang="es-ES" dirty="0" err="1"/>
              <a:t>confusing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5C62C4-A866-4961-855E-B4E1A400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021" y="2927501"/>
            <a:ext cx="4837033" cy="10029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26DC91-0919-4ACA-9862-EB7D25F30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4885">
            <a:off x="7496133" y="358055"/>
            <a:ext cx="4344807" cy="1722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43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A024D4E-E1DA-452C-8509-CFC46330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569" y="387109"/>
            <a:ext cx="5002558" cy="180745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89567A-9831-4E21-A820-9E4E8B44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10" y="1"/>
            <a:ext cx="4518208" cy="67591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D6E725-0305-4B67-AEF5-51B4913A8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43313"/>
            <a:ext cx="5276486" cy="2038996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E74D1EB3-6F70-469F-8872-33192A3BF7AA}"/>
              </a:ext>
            </a:extLst>
          </p:cNvPr>
          <p:cNvCxnSpPr>
            <a:cxnSpLocks/>
          </p:cNvCxnSpPr>
          <p:nvPr/>
        </p:nvCxnSpPr>
        <p:spPr>
          <a:xfrm flipH="1">
            <a:off x="7677603" y="2454052"/>
            <a:ext cx="1056640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FAA79A0-5A6F-4C76-8163-AEECADE5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1" y="315311"/>
            <a:ext cx="6559855" cy="53103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C176D18-2E67-4C23-A122-3DE806CD6B72}"/>
              </a:ext>
            </a:extLst>
          </p:cNvPr>
          <p:cNvSpPr txBox="1"/>
          <p:nvPr/>
        </p:nvSpPr>
        <p:spPr>
          <a:xfrm>
            <a:off x="5417397" y="5315925"/>
            <a:ext cx="592777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2</a:t>
            </a:r>
            <a:r>
              <a:rPr lang="es-ES" dirty="0"/>
              <a:t> 450 </a:t>
            </a:r>
            <a:r>
              <a:rPr lang="es-ES" dirty="0" err="1"/>
              <a:t>different</a:t>
            </a:r>
            <a:r>
              <a:rPr lang="es-ES" dirty="0"/>
              <a:t> series          </a:t>
            </a:r>
            <a:r>
              <a:rPr lang="es-ES" b="1" dirty="0"/>
              <a:t>3 </a:t>
            </a:r>
            <a:r>
              <a:rPr lang="es-ES" dirty="0"/>
              <a:t>More and more </a:t>
            </a:r>
            <a:r>
              <a:rPr lang="es-ES" dirty="0" err="1"/>
              <a:t>professionals</a:t>
            </a:r>
            <a:endParaRPr lang="es-ES" dirty="0"/>
          </a:p>
          <a:p>
            <a:r>
              <a:rPr lang="es-ES" b="1" dirty="0"/>
              <a:t>4</a:t>
            </a:r>
            <a:r>
              <a:rPr lang="es-ES" dirty="0"/>
              <a:t> More and more </a:t>
            </a:r>
            <a:r>
              <a:rPr lang="es-ES" dirty="0" err="1"/>
              <a:t>professionals</a:t>
            </a:r>
            <a:r>
              <a:rPr lang="es-ES" dirty="0"/>
              <a:t>       </a:t>
            </a:r>
            <a:r>
              <a:rPr lang="es-ES" b="1" dirty="0"/>
              <a:t>5</a:t>
            </a:r>
            <a:r>
              <a:rPr lang="es-ES" dirty="0"/>
              <a:t> </a:t>
            </a:r>
            <a:r>
              <a:rPr lang="es-ES" dirty="0" err="1"/>
              <a:t>Writers</a:t>
            </a:r>
            <a:r>
              <a:rPr lang="es-ES" dirty="0"/>
              <a:t> and </a:t>
            </a:r>
            <a:r>
              <a:rPr lang="es-ES" dirty="0" err="1"/>
              <a:t>actors</a:t>
            </a:r>
            <a:r>
              <a:rPr lang="es-ES" dirty="0"/>
              <a:t>   </a:t>
            </a:r>
          </a:p>
          <a:p>
            <a:r>
              <a:rPr lang="es-ES" b="1" dirty="0"/>
              <a:t>6</a:t>
            </a:r>
            <a:r>
              <a:rPr lang="es-ES" dirty="0"/>
              <a:t> </a:t>
            </a:r>
            <a:r>
              <a:rPr lang="es-ES" dirty="0" err="1"/>
              <a:t>creative</a:t>
            </a:r>
            <a:r>
              <a:rPr lang="es-ES" dirty="0"/>
              <a:t> </a:t>
            </a:r>
            <a:r>
              <a:rPr lang="es-ES" dirty="0" err="1"/>
              <a:t>opportunities</a:t>
            </a:r>
            <a:r>
              <a:rPr lang="es-ES" dirty="0"/>
              <a:t>     </a:t>
            </a:r>
            <a:r>
              <a:rPr lang="es-ES" b="1" dirty="0"/>
              <a:t>7</a:t>
            </a:r>
            <a:r>
              <a:rPr lang="es-ES" dirty="0"/>
              <a:t> </a:t>
            </a:r>
            <a:r>
              <a:rPr lang="es-ES" dirty="0" err="1"/>
              <a:t>episodes</a:t>
            </a:r>
            <a:r>
              <a:rPr lang="es-ES" dirty="0"/>
              <a:t>   </a:t>
            </a:r>
          </a:p>
          <a:p>
            <a:r>
              <a:rPr lang="es-ES" b="1" dirty="0"/>
              <a:t>8 </a:t>
            </a:r>
            <a:r>
              <a:rPr lang="es-ES" dirty="0"/>
              <a:t>TV </a:t>
            </a:r>
            <a:r>
              <a:rPr lang="es-ES" dirty="0" err="1"/>
              <a:t>writers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83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5D4ABB-A4A4-4B99-915B-0E5FEBF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043" y="273269"/>
            <a:ext cx="6186081" cy="54075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9966017-F7CE-4302-BAEB-1D632B4D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12" y="5410175"/>
            <a:ext cx="4885451" cy="13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5C190E9-37B0-43F4-85CA-E1AD84F1A92A}"/>
              </a:ext>
            </a:extLst>
          </p:cNvPr>
          <p:cNvSpPr txBox="1"/>
          <p:nvPr/>
        </p:nvSpPr>
        <p:spPr>
          <a:xfrm>
            <a:off x="6301450" y="616920"/>
            <a:ext cx="491992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1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arrested</a:t>
            </a:r>
            <a:r>
              <a:rPr lang="es-ES" dirty="0"/>
              <a:t>        </a:t>
            </a:r>
            <a:r>
              <a:rPr lang="es-ES" b="1" dirty="0"/>
              <a:t>2 </a:t>
            </a:r>
            <a:r>
              <a:rPr lang="es-ES" dirty="0" err="1"/>
              <a:t>was</a:t>
            </a:r>
            <a:r>
              <a:rPr lang="es-ES" dirty="0"/>
              <a:t>/has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cancelled</a:t>
            </a:r>
            <a:endParaRPr lang="es-ES" dirty="0"/>
          </a:p>
          <a:p>
            <a:r>
              <a:rPr lang="es-ES" b="1" dirty="0"/>
              <a:t>3</a:t>
            </a:r>
            <a:r>
              <a:rPr lang="es-ES" dirty="0"/>
              <a:t> be </a:t>
            </a:r>
            <a:r>
              <a:rPr lang="es-ES" dirty="0" err="1"/>
              <a:t>voted</a:t>
            </a:r>
            <a:r>
              <a:rPr lang="es-ES" dirty="0"/>
              <a:t> off     </a:t>
            </a:r>
            <a:r>
              <a:rPr lang="es-ES" b="1" dirty="0"/>
              <a:t>4 </a:t>
            </a:r>
            <a:r>
              <a:rPr lang="es-ES" dirty="0"/>
              <a:t>be </a:t>
            </a:r>
            <a:r>
              <a:rPr lang="es-ES" dirty="0" err="1"/>
              <a:t>directed</a:t>
            </a:r>
            <a:endParaRPr lang="es-ES" dirty="0"/>
          </a:p>
          <a:p>
            <a:r>
              <a:rPr lang="es-ES" b="1" dirty="0"/>
              <a:t>5 </a:t>
            </a:r>
            <a:r>
              <a:rPr lang="es-ES" dirty="0" err="1"/>
              <a:t>wasn’t</a:t>
            </a:r>
            <a:r>
              <a:rPr lang="es-ES" dirty="0"/>
              <a:t>/</a:t>
            </a:r>
            <a:r>
              <a:rPr lang="es-ES" dirty="0" err="1"/>
              <a:t>hadn’t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shown</a:t>
            </a:r>
            <a:r>
              <a:rPr lang="es-ES" dirty="0"/>
              <a:t>   </a:t>
            </a:r>
            <a:r>
              <a:rPr lang="es-ES" b="1" dirty="0"/>
              <a:t>6 </a:t>
            </a:r>
            <a:r>
              <a:rPr lang="es-ES" dirty="0" err="1"/>
              <a:t>had</a:t>
            </a:r>
            <a:r>
              <a:rPr lang="es-ES" dirty="0"/>
              <a:t> </a:t>
            </a:r>
            <a:r>
              <a:rPr lang="es-ES" dirty="0" err="1"/>
              <a:t>been</a:t>
            </a:r>
            <a:r>
              <a:rPr lang="es-ES" dirty="0"/>
              <a:t> </a:t>
            </a:r>
            <a:r>
              <a:rPr lang="es-ES" dirty="0" err="1"/>
              <a:t>seen</a:t>
            </a:r>
            <a:endParaRPr lang="es-ES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CE6DF93-5591-4B90-B963-663648E8B5E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9186" y="1842409"/>
            <a:ext cx="4919924" cy="284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77A1FE-47DA-4113-8E11-F00205E40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25" y="310648"/>
            <a:ext cx="4608270" cy="39355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4FF4F2B-FF34-481B-8A8E-75DAA95FA58F}"/>
              </a:ext>
            </a:extLst>
          </p:cNvPr>
          <p:cNvSpPr txBox="1"/>
          <p:nvPr/>
        </p:nvSpPr>
        <p:spPr>
          <a:xfrm>
            <a:off x="6671944" y="2042160"/>
            <a:ext cx="379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0DAD55-2CB4-4839-BEBC-E9D92D074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3496">
            <a:off x="2198596" y="4517038"/>
            <a:ext cx="35147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9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243</Words>
  <Application>Microsoft Macintosh PowerPoint</Application>
  <PresentationFormat>Panorámica</PresentationFormat>
  <Paragraphs>51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Franklin Gothic Book</vt:lpstr>
      <vt:lpstr>Recorte</vt:lpstr>
      <vt:lpstr>A great show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SPEAKING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great show</dc:title>
  <dc:creator>ROBERTO ANTONIO VALDEON GARCIA</dc:creator>
  <cp:lastModifiedBy>ROBERTO ANTONIO VALDEON GARCIA</cp:lastModifiedBy>
  <cp:revision>4</cp:revision>
  <dcterms:created xsi:type="dcterms:W3CDTF">2019-10-08T17:12:38Z</dcterms:created>
  <dcterms:modified xsi:type="dcterms:W3CDTF">2019-10-08T17:30:17Z</dcterms:modified>
</cp:coreProperties>
</file>