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4694"/>
  </p:normalViewPr>
  <p:slideViewPr>
    <p:cSldViewPr snapToGrid="0" snapToObjects="1">
      <p:cViewPr varScale="1">
        <p:scale>
          <a:sx n="102" d="100"/>
          <a:sy n="102" d="100"/>
        </p:scale>
        <p:origin x="192" y="6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578902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137540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54107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pPr/>
              <a:t>12/6/19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0742700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pPr/>
              <a:t>12/6/19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1825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pPr/>
              <a:t>12/6/19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2990224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9123852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695479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081289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12/6/19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412165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19626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12/6/19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284757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12/6/19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393861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12/6/19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379274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pPr/>
              <a:t>12/6/19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20104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pPr/>
              <a:t>12/6/19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900839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12/6/19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407226034"/>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 id="2147483772" r:id="rId14"/>
    <p:sldLayoutId id="2147483773" r:id="rId15"/>
    <p:sldLayoutId id="214748377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1C6C6E-9C69-5843-A0C1-DB4D61658865}"/>
              </a:ext>
            </a:extLst>
          </p:cNvPr>
          <p:cNvSpPr>
            <a:spLocks noGrp="1"/>
          </p:cNvSpPr>
          <p:nvPr>
            <p:ph type="ctrTitle"/>
          </p:nvPr>
        </p:nvSpPr>
        <p:spPr/>
        <p:txBody>
          <a:bodyPr/>
          <a:lstStyle/>
          <a:p>
            <a:r>
              <a:rPr lang="en-GB" dirty="0"/>
              <a:t>TV positive or negative?</a:t>
            </a:r>
          </a:p>
        </p:txBody>
      </p:sp>
      <p:sp>
        <p:nvSpPr>
          <p:cNvPr id="3" name="Subtítulo 2">
            <a:extLst>
              <a:ext uri="{FF2B5EF4-FFF2-40B4-BE49-F238E27FC236}">
                <a16:creationId xmlns:a16="http://schemas.microsoft.com/office/drawing/2014/main" id="{55FA013C-A52B-4B4D-928D-56BD1BD32C3C}"/>
              </a:ext>
            </a:extLst>
          </p:cNvPr>
          <p:cNvSpPr>
            <a:spLocks noGrp="1"/>
          </p:cNvSpPr>
          <p:nvPr>
            <p:ph type="subTitle" idx="1"/>
          </p:nvPr>
        </p:nvSpPr>
        <p:spPr/>
        <p:txBody>
          <a:bodyPr/>
          <a:lstStyle/>
          <a:p>
            <a:r>
              <a:rPr lang="en-GB" dirty="0"/>
              <a:t>November 2019</a:t>
            </a:r>
          </a:p>
        </p:txBody>
      </p:sp>
    </p:spTree>
    <p:extLst>
      <p:ext uri="{BB962C8B-B14F-4D97-AF65-F5344CB8AC3E}">
        <p14:creationId xmlns:p14="http://schemas.microsoft.com/office/powerpoint/2010/main" val="3063550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5F69E03-CB8F-3B49-B832-6615C9258FE2}"/>
              </a:ext>
            </a:extLst>
          </p:cNvPr>
          <p:cNvSpPr txBox="1"/>
          <p:nvPr/>
        </p:nvSpPr>
        <p:spPr>
          <a:xfrm>
            <a:off x="1767155" y="1412627"/>
            <a:ext cx="9628856" cy="3346109"/>
          </a:xfrm>
          <a:prstGeom prst="rect">
            <a:avLst/>
          </a:prstGeom>
          <a:noFill/>
        </p:spPr>
        <p:txBody>
          <a:bodyPr wrap="square" rtlCol="0">
            <a:spAutoFit/>
          </a:bodyPr>
          <a:lstStyle/>
          <a:p>
            <a:pPr>
              <a:lnSpc>
                <a:spcPct val="150000"/>
              </a:lnSpc>
            </a:pPr>
            <a:r>
              <a:rPr lang="en-GB" sz="2400" dirty="0"/>
              <a:t>The debate about TV impact on people is not new but currently there is a trend towards the opening a different discussion, even if a vast majority of the population in my country thinks that television is not a threat for the cultural development, Why are many voices worried about the effects of TV on certain social groups? </a:t>
            </a:r>
          </a:p>
        </p:txBody>
      </p:sp>
    </p:spTree>
    <p:extLst>
      <p:ext uri="{BB962C8B-B14F-4D97-AF65-F5344CB8AC3E}">
        <p14:creationId xmlns:p14="http://schemas.microsoft.com/office/powerpoint/2010/main" val="1565312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5F69E03-CB8F-3B49-B832-6615C9258FE2}"/>
              </a:ext>
            </a:extLst>
          </p:cNvPr>
          <p:cNvSpPr txBox="1"/>
          <p:nvPr/>
        </p:nvSpPr>
        <p:spPr>
          <a:xfrm>
            <a:off x="1695236" y="210550"/>
            <a:ext cx="9628856" cy="2308324"/>
          </a:xfrm>
          <a:prstGeom prst="rect">
            <a:avLst/>
          </a:prstGeom>
          <a:noFill/>
        </p:spPr>
        <p:txBody>
          <a:bodyPr wrap="square" rtlCol="0">
            <a:spAutoFit/>
          </a:bodyPr>
          <a:lstStyle/>
          <a:p>
            <a:r>
              <a:rPr lang="en-GB" sz="2400" dirty="0"/>
              <a:t>The debate about TV impact on people is not new but currently there is a trend towards the opening a different discussion, even if a vast majority of the population in my country thinks that television is not a threat for the cultural development, Why are many voices worried about the effects of TV on certain social groups? (58 words)</a:t>
            </a:r>
          </a:p>
        </p:txBody>
      </p:sp>
      <p:sp>
        <p:nvSpPr>
          <p:cNvPr id="2" name="CuadroTexto 1">
            <a:extLst>
              <a:ext uri="{FF2B5EF4-FFF2-40B4-BE49-F238E27FC236}">
                <a16:creationId xmlns:a16="http://schemas.microsoft.com/office/drawing/2014/main" id="{E35E1973-9692-9A40-91FC-FC0CFD2C0C3D}"/>
              </a:ext>
            </a:extLst>
          </p:cNvPr>
          <p:cNvSpPr txBox="1"/>
          <p:nvPr/>
        </p:nvSpPr>
        <p:spPr>
          <a:xfrm>
            <a:off x="1202076" y="2815633"/>
            <a:ext cx="10510463" cy="3046988"/>
          </a:xfrm>
          <a:prstGeom prst="rect">
            <a:avLst/>
          </a:prstGeom>
          <a:noFill/>
        </p:spPr>
        <p:txBody>
          <a:bodyPr wrap="square" rtlCol="0">
            <a:spAutoFit/>
          </a:bodyPr>
          <a:lstStyle/>
          <a:p>
            <a:r>
              <a:rPr lang="en-GB" sz="3200" dirty="0"/>
              <a:t>Television has played a significant role in our lives since the early 60s. Its influence in our social habits is unquestionable. Nonetheless, whether this influence is positive or negative has been an ongoing debate for some time but, very recently many are raising their voices in alarm. Why now? (49 words)</a:t>
            </a:r>
          </a:p>
        </p:txBody>
      </p:sp>
    </p:spTree>
    <p:extLst>
      <p:ext uri="{BB962C8B-B14F-4D97-AF65-F5344CB8AC3E}">
        <p14:creationId xmlns:p14="http://schemas.microsoft.com/office/powerpoint/2010/main" val="2327874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5F69E03-CB8F-3B49-B832-6615C9258FE2}"/>
              </a:ext>
            </a:extLst>
          </p:cNvPr>
          <p:cNvSpPr txBox="1"/>
          <p:nvPr/>
        </p:nvSpPr>
        <p:spPr>
          <a:xfrm>
            <a:off x="1767155" y="1412627"/>
            <a:ext cx="9628856" cy="2792111"/>
          </a:xfrm>
          <a:prstGeom prst="rect">
            <a:avLst/>
          </a:prstGeom>
          <a:noFill/>
        </p:spPr>
        <p:txBody>
          <a:bodyPr wrap="square" rtlCol="0">
            <a:spAutoFit/>
          </a:bodyPr>
          <a:lstStyle/>
          <a:p>
            <a:pPr>
              <a:lnSpc>
                <a:spcPct val="150000"/>
              </a:lnSpc>
            </a:pPr>
            <a:r>
              <a:rPr lang="en-GB" sz="2400" dirty="0"/>
              <a:t>Anybody denies the positive influence of TV since the </a:t>
            </a:r>
            <a:r>
              <a:rPr lang="en-GB" sz="2400" dirty="0" err="1"/>
              <a:t>earliers</a:t>
            </a:r>
            <a:endParaRPr lang="en-GB" sz="2400" dirty="0"/>
          </a:p>
          <a:p>
            <a:pPr>
              <a:lnSpc>
                <a:spcPct val="150000"/>
              </a:lnSpc>
            </a:pPr>
            <a:r>
              <a:rPr lang="en-GB" sz="2400" dirty="0"/>
              <a:t> 60s, when this technology was extended across the country. Nowadays, television continues to spread all kind of cultural contents which improve our self-perception, something that is not an easy task in a nation as plural as Spain. </a:t>
            </a:r>
          </a:p>
        </p:txBody>
      </p:sp>
    </p:spTree>
    <p:extLst>
      <p:ext uri="{BB962C8B-B14F-4D97-AF65-F5344CB8AC3E}">
        <p14:creationId xmlns:p14="http://schemas.microsoft.com/office/powerpoint/2010/main" val="4041292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5F69E03-CB8F-3B49-B832-6615C9258FE2}"/>
              </a:ext>
            </a:extLst>
          </p:cNvPr>
          <p:cNvSpPr txBox="1"/>
          <p:nvPr/>
        </p:nvSpPr>
        <p:spPr>
          <a:xfrm>
            <a:off x="1642879" y="169453"/>
            <a:ext cx="9628856" cy="2308324"/>
          </a:xfrm>
          <a:prstGeom prst="rect">
            <a:avLst/>
          </a:prstGeom>
          <a:noFill/>
        </p:spPr>
        <p:txBody>
          <a:bodyPr wrap="square" rtlCol="0">
            <a:spAutoFit/>
          </a:bodyPr>
          <a:lstStyle/>
          <a:p>
            <a:r>
              <a:rPr lang="en-GB" sz="2400" dirty="0"/>
              <a:t>Anybody denies the positive influence of TV since the </a:t>
            </a:r>
            <a:r>
              <a:rPr lang="en-GB" sz="2400" dirty="0" err="1"/>
              <a:t>earliers</a:t>
            </a:r>
            <a:endParaRPr lang="en-GB" sz="2400" dirty="0"/>
          </a:p>
          <a:p>
            <a:r>
              <a:rPr lang="en-GB" sz="2400" dirty="0"/>
              <a:t> 60s, when this technology was extended across the country. Nowadays, television continues to spread all kind of cultural contents which improve our self-perception, something that is not an easy task in a nation as plural as Spain.  (47 words)</a:t>
            </a:r>
          </a:p>
          <a:p>
            <a:endParaRPr lang="en-GB" sz="2400" dirty="0"/>
          </a:p>
        </p:txBody>
      </p:sp>
      <p:sp>
        <p:nvSpPr>
          <p:cNvPr id="3" name="CuadroTexto 2">
            <a:extLst>
              <a:ext uri="{FF2B5EF4-FFF2-40B4-BE49-F238E27FC236}">
                <a16:creationId xmlns:a16="http://schemas.microsoft.com/office/drawing/2014/main" id="{9693A628-DDC9-6746-8D6D-804444A208A4}"/>
              </a:ext>
            </a:extLst>
          </p:cNvPr>
          <p:cNvSpPr txBox="1"/>
          <p:nvPr/>
        </p:nvSpPr>
        <p:spPr>
          <a:xfrm>
            <a:off x="1524095" y="2364287"/>
            <a:ext cx="10075006" cy="3539430"/>
          </a:xfrm>
          <a:prstGeom prst="rect">
            <a:avLst/>
          </a:prstGeom>
          <a:noFill/>
        </p:spPr>
        <p:txBody>
          <a:bodyPr wrap="square" rtlCol="0">
            <a:spAutoFit/>
          </a:bodyPr>
          <a:lstStyle/>
          <a:p>
            <a:r>
              <a:rPr lang="en-GB" sz="3200" dirty="0"/>
              <a:t>In the early 60s, TV’s positive impact in society is undeniable as it became an essential household appliance.  Nowadays, TV continues to arouse awareness of our world and improve our self-perception. TV has assumed a task that is as needed as it is difficult in a multicultural country such as ours. (55 words)</a:t>
            </a:r>
          </a:p>
        </p:txBody>
      </p:sp>
    </p:spTree>
    <p:extLst>
      <p:ext uri="{BB962C8B-B14F-4D97-AF65-F5344CB8AC3E}">
        <p14:creationId xmlns:p14="http://schemas.microsoft.com/office/powerpoint/2010/main" val="2911383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F5F69E03-CB8F-3B49-B832-6615C9258FE2}"/>
              </a:ext>
            </a:extLst>
          </p:cNvPr>
          <p:cNvSpPr txBox="1"/>
          <p:nvPr/>
        </p:nvSpPr>
        <p:spPr>
          <a:xfrm>
            <a:off x="1747170" y="610961"/>
            <a:ext cx="9628856" cy="1130118"/>
          </a:xfrm>
          <a:prstGeom prst="rect">
            <a:avLst/>
          </a:prstGeom>
          <a:noFill/>
        </p:spPr>
        <p:txBody>
          <a:bodyPr wrap="square" rtlCol="0">
            <a:spAutoFit/>
          </a:bodyPr>
          <a:lstStyle/>
          <a:p>
            <a:pPr>
              <a:lnSpc>
                <a:spcPct val="150000"/>
              </a:lnSpc>
            </a:pPr>
            <a:r>
              <a:rPr lang="en-GB" sz="2400" dirty="0"/>
              <a:t>So, in conclusion, I think people should manage correctly the time they spend (or waste) watching TV. </a:t>
            </a:r>
          </a:p>
        </p:txBody>
      </p:sp>
      <p:sp>
        <p:nvSpPr>
          <p:cNvPr id="3" name="CuadroTexto 2">
            <a:extLst>
              <a:ext uri="{FF2B5EF4-FFF2-40B4-BE49-F238E27FC236}">
                <a16:creationId xmlns:a16="http://schemas.microsoft.com/office/drawing/2014/main" id="{EC7C90DA-C3A7-9740-A4E4-E51C707186A4}"/>
              </a:ext>
            </a:extLst>
          </p:cNvPr>
          <p:cNvSpPr txBox="1"/>
          <p:nvPr/>
        </p:nvSpPr>
        <p:spPr>
          <a:xfrm>
            <a:off x="939452" y="2364287"/>
            <a:ext cx="10659649" cy="3046988"/>
          </a:xfrm>
          <a:prstGeom prst="rect">
            <a:avLst/>
          </a:prstGeom>
          <a:noFill/>
        </p:spPr>
        <p:txBody>
          <a:bodyPr wrap="square" rtlCol="0">
            <a:spAutoFit/>
          </a:bodyPr>
          <a:lstStyle/>
          <a:p>
            <a:r>
              <a:rPr lang="en-GB" sz="3200" dirty="0"/>
              <a:t>In conclusion, TV cannot be held responsible for the effect it has in our lives. Our society needs to be made aware of the fact that TV can be entertaining and educational but, it can also be destructive and  harmful. We need to remember that the power to turn it on and off is in our hands. </a:t>
            </a:r>
          </a:p>
        </p:txBody>
      </p:sp>
    </p:spTree>
    <p:extLst>
      <p:ext uri="{BB962C8B-B14F-4D97-AF65-F5344CB8AC3E}">
        <p14:creationId xmlns:p14="http://schemas.microsoft.com/office/powerpoint/2010/main" val="1502003558"/>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{4293159B-4142-C94F-AE68-1ADC9468CF22}tf10001069</Template>
  <TotalTime>72</TotalTime>
  <Words>446</Words>
  <Application>Microsoft Macintosh PowerPoint</Application>
  <PresentationFormat>Panorámica</PresentationFormat>
  <Paragraphs>12</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Century Gothic</vt:lpstr>
      <vt:lpstr>Wingdings 3</vt:lpstr>
      <vt:lpstr>Espiral</vt:lpstr>
      <vt:lpstr>TV positive or negative?</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ROBERTO ANTONIO VALDEON GARCIA</dc:creator>
  <cp:lastModifiedBy>ROBERTO ANTONIO VALDEON GARCIA</cp:lastModifiedBy>
  <cp:revision>9</cp:revision>
  <dcterms:created xsi:type="dcterms:W3CDTF">2019-12-01T16:58:21Z</dcterms:created>
  <dcterms:modified xsi:type="dcterms:W3CDTF">2019-12-06T16:11:23Z</dcterms:modified>
</cp:coreProperties>
</file>