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451" r:id="rId3"/>
    <p:sldId id="374" r:id="rId4"/>
    <p:sldId id="330" r:id="rId5"/>
    <p:sldId id="387" r:id="rId6"/>
    <p:sldId id="564" r:id="rId7"/>
    <p:sldId id="623" r:id="rId8"/>
    <p:sldId id="633" r:id="rId9"/>
    <p:sldId id="388" r:id="rId10"/>
    <p:sldId id="636" r:id="rId11"/>
    <p:sldId id="585" r:id="rId12"/>
    <p:sldId id="601" r:id="rId13"/>
    <p:sldId id="635" r:id="rId14"/>
    <p:sldId id="611" r:id="rId15"/>
    <p:sldId id="612" r:id="rId16"/>
    <p:sldId id="613" r:id="rId17"/>
    <p:sldId id="353" r:id="rId18"/>
    <p:sldId id="449" r:id="rId19"/>
    <p:sldId id="565" r:id="rId20"/>
    <p:sldId id="637" r:id="rId21"/>
    <p:sldId id="390" r:id="rId22"/>
    <p:sldId id="423" r:id="rId23"/>
    <p:sldId id="624" r:id="rId24"/>
    <p:sldId id="628" r:id="rId25"/>
    <p:sldId id="625" r:id="rId26"/>
    <p:sldId id="516" r:id="rId27"/>
    <p:sldId id="546" r:id="rId28"/>
    <p:sldId id="566" r:id="rId29"/>
    <p:sldId id="626" r:id="rId30"/>
    <p:sldId id="567" r:id="rId31"/>
    <p:sldId id="598" r:id="rId32"/>
    <p:sldId id="568" r:id="rId33"/>
    <p:sldId id="563" r:id="rId34"/>
    <p:sldId id="450" r:id="rId35"/>
    <p:sldId id="572" r:id="rId36"/>
    <p:sldId id="627" r:id="rId37"/>
    <p:sldId id="395" r:id="rId38"/>
    <p:sldId id="318" r:id="rId39"/>
    <p:sldId id="552" r:id="rId40"/>
    <p:sldId id="267" r:id="rId41"/>
    <p:sldId id="360" r:id="rId42"/>
    <p:sldId id="362" r:id="rId43"/>
    <p:sldId id="453" r:id="rId44"/>
    <p:sldId id="454" r:id="rId45"/>
    <p:sldId id="426" r:id="rId46"/>
    <p:sldId id="427" r:id="rId47"/>
    <p:sldId id="553" r:id="rId48"/>
    <p:sldId id="326" r:id="rId49"/>
    <p:sldId id="554" r:id="rId50"/>
    <p:sldId id="380" r:id="rId51"/>
    <p:sldId id="630" r:id="rId52"/>
    <p:sldId id="555" r:id="rId53"/>
    <p:sldId id="364" r:id="rId54"/>
    <p:sldId id="556" r:id="rId55"/>
    <p:sldId id="409" r:id="rId56"/>
    <p:sldId id="557" r:id="rId57"/>
    <p:sldId id="578" r:id="rId58"/>
    <p:sldId id="632" r:id="rId59"/>
    <p:sldId id="580" r:id="rId60"/>
    <p:sldId id="581" r:id="rId61"/>
    <p:sldId id="606" r:id="rId62"/>
    <p:sldId id="603" r:id="rId63"/>
    <p:sldId id="602" r:id="rId64"/>
    <p:sldId id="631" r:id="rId65"/>
    <p:sldId id="562" r:id="rId66"/>
    <p:sldId id="411" r:id="rId67"/>
    <p:sldId id="346" r:id="rId68"/>
    <p:sldId id="558" r:id="rId69"/>
    <p:sldId id="559" r:id="rId70"/>
    <p:sldId id="560" r:id="rId7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35"/>
    <p:restoredTop sz="96327"/>
  </p:normalViewPr>
  <p:slideViewPr>
    <p:cSldViewPr snapToGrid="0">
      <p:cViewPr varScale="1">
        <p:scale>
          <a:sx n="97" d="100"/>
          <a:sy n="97" d="100"/>
        </p:scale>
        <p:origin x="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A60E8-76D7-4BC7-AF58-CFA00323018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12DA0DB-BA9D-41B7-84C4-DC0258124CE1}">
      <dgm:prSet custT="1"/>
      <dgm:spPr/>
      <dgm:t>
        <a:bodyPr/>
        <a:lstStyle/>
        <a:p>
          <a:r>
            <a:rPr lang="es-ES_tradnl" sz="2800" b="1" dirty="0"/>
            <a:t>Directora</a:t>
          </a:r>
          <a:r>
            <a:rPr lang="es-ES_tradnl" sz="2800" dirty="0"/>
            <a:t>: Dolores Fernández </a:t>
          </a:r>
          <a:r>
            <a:rPr lang="es-ES_tradnl" sz="2800" dirty="0" err="1"/>
            <a:t>Gavela</a:t>
          </a:r>
          <a:endParaRPr lang="en-US" sz="2800" dirty="0"/>
        </a:p>
      </dgm:t>
    </dgm:pt>
    <dgm:pt modelId="{4836F929-ED44-4E92-AB40-24D70BAEAD93}" type="parTrans" cxnId="{3FCB74B4-4C06-47D7-AF07-14C6A634A29B}">
      <dgm:prSet/>
      <dgm:spPr/>
      <dgm:t>
        <a:bodyPr/>
        <a:lstStyle/>
        <a:p>
          <a:endParaRPr lang="en-US" sz="2800"/>
        </a:p>
      </dgm:t>
    </dgm:pt>
    <dgm:pt modelId="{4B4F50D8-3AD7-4407-8E49-7E14A8884D6B}" type="sibTrans" cxnId="{3FCB74B4-4C06-47D7-AF07-14C6A634A29B}">
      <dgm:prSet/>
      <dgm:spPr/>
      <dgm:t>
        <a:bodyPr/>
        <a:lstStyle/>
        <a:p>
          <a:endParaRPr lang="en-US" sz="2800"/>
        </a:p>
      </dgm:t>
    </dgm:pt>
    <dgm:pt modelId="{7A98A412-2562-4BEC-B525-47852DAF9085}">
      <dgm:prSet custT="1"/>
      <dgm:spPr/>
      <dgm:t>
        <a:bodyPr/>
        <a:lstStyle/>
        <a:p>
          <a:r>
            <a:rPr lang="es-ES_tradnl" sz="2800" b="1" dirty="0"/>
            <a:t>Jefa de estudios</a:t>
          </a:r>
          <a:r>
            <a:rPr lang="es-ES_tradnl" sz="2800" dirty="0"/>
            <a:t>: Aurora Lastra Martínez </a:t>
          </a:r>
          <a:endParaRPr lang="en-US" sz="2800" dirty="0"/>
        </a:p>
      </dgm:t>
    </dgm:pt>
    <dgm:pt modelId="{6F8E2DA2-8363-479E-B3CB-5CE81CCC678B}" type="parTrans" cxnId="{9B5CF009-3377-48AD-8297-A969C8DA061E}">
      <dgm:prSet/>
      <dgm:spPr/>
      <dgm:t>
        <a:bodyPr/>
        <a:lstStyle/>
        <a:p>
          <a:endParaRPr lang="en-US" sz="2800"/>
        </a:p>
      </dgm:t>
    </dgm:pt>
    <dgm:pt modelId="{65E3CD1F-7C69-4FDC-B5C6-8AD2F7475AED}" type="sibTrans" cxnId="{9B5CF009-3377-48AD-8297-A969C8DA061E}">
      <dgm:prSet/>
      <dgm:spPr/>
      <dgm:t>
        <a:bodyPr/>
        <a:lstStyle/>
        <a:p>
          <a:endParaRPr lang="en-US" sz="2800"/>
        </a:p>
      </dgm:t>
    </dgm:pt>
    <dgm:pt modelId="{4A358DDF-2258-4B7C-A0F1-49E5F94A1051}">
      <dgm:prSet custT="1"/>
      <dgm:spPr/>
      <dgm:t>
        <a:bodyPr/>
        <a:lstStyle/>
        <a:p>
          <a:r>
            <a:rPr lang="es-ES_tradnl" sz="2800" b="1" dirty="0"/>
            <a:t>Secretario</a:t>
          </a:r>
          <a:r>
            <a:rPr lang="es-ES_tradnl" sz="2800" dirty="0"/>
            <a:t>: Rodolfo Fernández Alonso</a:t>
          </a:r>
          <a:endParaRPr lang="en-US" sz="2800" dirty="0"/>
        </a:p>
      </dgm:t>
    </dgm:pt>
    <dgm:pt modelId="{F5D2E121-2342-4100-B5DD-F9E6D88BD2CF}" type="parTrans" cxnId="{AC9BBB83-B28B-4D85-81C4-B24D8DCB2564}">
      <dgm:prSet/>
      <dgm:spPr/>
      <dgm:t>
        <a:bodyPr/>
        <a:lstStyle/>
        <a:p>
          <a:endParaRPr lang="en-US" sz="2800"/>
        </a:p>
      </dgm:t>
    </dgm:pt>
    <dgm:pt modelId="{39A02DED-05B4-47E9-8E67-E6474B1AFDA8}" type="sibTrans" cxnId="{AC9BBB83-B28B-4D85-81C4-B24D8DCB2564}">
      <dgm:prSet/>
      <dgm:spPr/>
      <dgm:t>
        <a:bodyPr/>
        <a:lstStyle/>
        <a:p>
          <a:endParaRPr lang="en-US" sz="2800"/>
        </a:p>
      </dgm:t>
    </dgm:pt>
    <dgm:pt modelId="{69E54497-D8B2-4ABD-B92A-AAE6FFF1188E}">
      <dgm:prSet custT="1"/>
      <dgm:spPr/>
      <dgm:t>
        <a:bodyPr/>
        <a:lstStyle/>
        <a:p>
          <a:r>
            <a:rPr lang="es-ES_tradnl" sz="2800" b="1" dirty="0"/>
            <a:t>Jefa de estudios adjunta</a:t>
          </a:r>
          <a:r>
            <a:rPr lang="es-ES_tradnl" sz="2800" dirty="0"/>
            <a:t>: Marisol Suárez García </a:t>
          </a:r>
          <a:endParaRPr lang="en-US" sz="2800" dirty="0"/>
        </a:p>
      </dgm:t>
    </dgm:pt>
    <dgm:pt modelId="{E5A05873-17B0-4B59-8EE5-E6F2C4C2EEE1}" type="parTrans" cxnId="{59B16728-E336-4641-AC52-F3FAFE4654B6}">
      <dgm:prSet/>
      <dgm:spPr/>
      <dgm:t>
        <a:bodyPr/>
        <a:lstStyle/>
        <a:p>
          <a:endParaRPr lang="en-US" sz="2800"/>
        </a:p>
      </dgm:t>
    </dgm:pt>
    <dgm:pt modelId="{505AF9B8-5470-41F3-8462-026458A06666}" type="sibTrans" cxnId="{59B16728-E336-4641-AC52-F3FAFE4654B6}">
      <dgm:prSet/>
      <dgm:spPr/>
      <dgm:t>
        <a:bodyPr/>
        <a:lstStyle/>
        <a:p>
          <a:endParaRPr lang="en-US" sz="2800"/>
        </a:p>
      </dgm:t>
    </dgm:pt>
    <dgm:pt modelId="{3CE5D0A8-620C-9441-8991-5785E056458E}" type="pres">
      <dgm:prSet presAssocID="{177A60E8-76D7-4BC7-AF58-CFA003230189}" presName="vert0" presStyleCnt="0">
        <dgm:presLayoutVars>
          <dgm:dir/>
          <dgm:animOne val="branch"/>
          <dgm:animLvl val="lvl"/>
        </dgm:presLayoutVars>
      </dgm:prSet>
      <dgm:spPr/>
    </dgm:pt>
    <dgm:pt modelId="{F101C2DD-A902-7B4E-A616-7399399B8CE8}" type="pres">
      <dgm:prSet presAssocID="{612DA0DB-BA9D-41B7-84C4-DC0258124CE1}" presName="thickLine" presStyleLbl="alignNode1" presStyleIdx="0" presStyleCnt="4"/>
      <dgm:spPr/>
    </dgm:pt>
    <dgm:pt modelId="{FF58E8E1-52FC-0745-8E99-934916A49C46}" type="pres">
      <dgm:prSet presAssocID="{612DA0DB-BA9D-41B7-84C4-DC0258124CE1}" presName="horz1" presStyleCnt="0"/>
      <dgm:spPr/>
    </dgm:pt>
    <dgm:pt modelId="{A7E6A6D3-94B4-C34A-A885-34C3F8B1ED4E}" type="pres">
      <dgm:prSet presAssocID="{612DA0DB-BA9D-41B7-84C4-DC0258124CE1}" presName="tx1" presStyleLbl="revTx" presStyleIdx="0" presStyleCnt="4"/>
      <dgm:spPr/>
    </dgm:pt>
    <dgm:pt modelId="{26C2CBCC-AAFD-FC47-B6A8-BDAC5AB0BDAF}" type="pres">
      <dgm:prSet presAssocID="{612DA0DB-BA9D-41B7-84C4-DC0258124CE1}" presName="vert1" presStyleCnt="0"/>
      <dgm:spPr/>
    </dgm:pt>
    <dgm:pt modelId="{A3516ACF-BE71-E242-8024-2D49D1EBB79D}" type="pres">
      <dgm:prSet presAssocID="{7A98A412-2562-4BEC-B525-47852DAF9085}" presName="thickLine" presStyleLbl="alignNode1" presStyleIdx="1" presStyleCnt="4"/>
      <dgm:spPr/>
    </dgm:pt>
    <dgm:pt modelId="{96A07A1D-A5B1-F544-BEB2-10F19D37BF3E}" type="pres">
      <dgm:prSet presAssocID="{7A98A412-2562-4BEC-B525-47852DAF9085}" presName="horz1" presStyleCnt="0"/>
      <dgm:spPr/>
    </dgm:pt>
    <dgm:pt modelId="{BC36E21D-8E0C-2F48-9079-75763D2A9222}" type="pres">
      <dgm:prSet presAssocID="{7A98A412-2562-4BEC-B525-47852DAF9085}" presName="tx1" presStyleLbl="revTx" presStyleIdx="1" presStyleCnt="4"/>
      <dgm:spPr/>
    </dgm:pt>
    <dgm:pt modelId="{C454734D-5F86-944C-BD63-B9981FA58EF8}" type="pres">
      <dgm:prSet presAssocID="{7A98A412-2562-4BEC-B525-47852DAF9085}" presName="vert1" presStyleCnt="0"/>
      <dgm:spPr/>
    </dgm:pt>
    <dgm:pt modelId="{62FEA4CD-D5BD-8C4A-897E-C0DE8278FF2D}" type="pres">
      <dgm:prSet presAssocID="{4A358DDF-2258-4B7C-A0F1-49E5F94A1051}" presName="thickLine" presStyleLbl="alignNode1" presStyleIdx="2" presStyleCnt="4"/>
      <dgm:spPr/>
    </dgm:pt>
    <dgm:pt modelId="{8C80B85A-7FBA-4B45-B837-C9297F019D50}" type="pres">
      <dgm:prSet presAssocID="{4A358DDF-2258-4B7C-A0F1-49E5F94A1051}" presName="horz1" presStyleCnt="0"/>
      <dgm:spPr/>
    </dgm:pt>
    <dgm:pt modelId="{4DC4CD08-8ABF-C248-A4FF-CD5E89D9EDAC}" type="pres">
      <dgm:prSet presAssocID="{4A358DDF-2258-4B7C-A0F1-49E5F94A1051}" presName="tx1" presStyleLbl="revTx" presStyleIdx="2" presStyleCnt="4"/>
      <dgm:spPr/>
    </dgm:pt>
    <dgm:pt modelId="{4B09C247-69B6-FE46-B335-425CF56749BD}" type="pres">
      <dgm:prSet presAssocID="{4A358DDF-2258-4B7C-A0F1-49E5F94A1051}" presName="vert1" presStyleCnt="0"/>
      <dgm:spPr/>
    </dgm:pt>
    <dgm:pt modelId="{7B11C51A-733C-634A-B9A1-BA1F2985AE29}" type="pres">
      <dgm:prSet presAssocID="{69E54497-D8B2-4ABD-B92A-AAE6FFF1188E}" presName="thickLine" presStyleLbl="alignNode1" presStyleIdx="3" presStyleCnt="4"/>
      <dgm:spPr/>
    </dgm:pt>
    <dgm:pt modelId="{492B31A7-83DD-ED44-8261-873C7F690F0C}" type="pres">
      <dgm:prSet presAssocID="{69E54497-D8B2-4ABD-B92A-AAE6FFF1188E}" presName="horz1" presStyleCnt="0"/>
      <dgm:spPr/>
    </dgm:pt>
    <dgm:pt modelId="{85F5B06D-3393-F848-AF92-2AA96AB65F70}" type="pres">
      <dgm:prSet presAssocID="{69E54497-D8B2-4ABD-B92A-AAE6FFF1188E}" presName="tx1" presStyleLbl="revTx" presStyleIdx="3" presStyleCnt="4"/>
      <dgm:spPr/>
    </dgm:pt>
    <dgm:pt modelId="{177F2620-4496-0F4A-912F-785090EE7B08}" type="pres">
      <dgm:prSet presAssocID="{69E54497-D8B2-4ABD-B92A-AAE6FFF1188E}" presName="vert1" presStyleCnt="0"/>
      <dgm:spPr/>
    </dgm:pt>
  </dgm:ptLst>
  <dgm:cxnLst>
    <dgm:cxn modelId="{9B5CF009-3377-48AD-8297-A969C8DA061E}" srcId="{177A60E8-76D7-4BC7-AF58-CFA003230189}" destId="{7A98A412-2562-4BEC-B525-47852DAF9085}" srcOrd="1" destOrd="0" parTransId="{6F8E2DA2-8363-479E-B3CB-5CE81CCC678B}" sibTransId="{65E3CD1F-7C69-4FDC-B5C6-8AD2F7475AED}"/>
    <dgm:cxn modelId="{CA58CD10-D1F7-2E43-8B19-EA15FCE0497D}" type="presOf" srcId="{4A358DDF-2258-4B7C-A0F1-49E5F94A1051}" destId="{4DC4CD08-8ABF-C248-A4FF-CD5E89D9EDAC}" srcOrd="0" destOrd="0" presId="urn:microsoft.com/office/officeart/2008/layout/LinedList"/>
    <dgm:cxn modelId="{59B16728-E336-4641-AC52-F3FAFE4654B6}" srcId="{177A60E8-76D7-4BC7-AF58-CFA003230189}" destId="{69E54497-D8B2-4ABD-B92A-AAE6FFF1188E}" srcOrd="3" destOrd="0" parTransId="{E5A05873-17B0-4B59-8EE5-E6F2C4C2EEE1}" sibTransId="{505AF9B8-5470-41F3-8462-026458A06666}"/>
    <dgm:cxn modelId="{37231680-EEF1-6141-8014-CFAC77DA72D6}" type="presOf" srcId="{69E54497-D8B2-4ABD-B92A-AAE6FFF1188E}" destId="{85F5B06D-3393-F848-AF92-2AA96AB65F70}" srcOrd="0" destOrd="0" presId="urn:microsoft.com/office/officeart/2008/layout/LinedList"/>
    <dgm:cxn modelId="{AC9BBB83-B28B-4D85-81C4-B24D8DCB2564}" srcId="{177A60E8-76D7-4BC7-AF58-CFA003230189}" destId="{4A358DDF-2258-4B7C-A0F1-49E5F94A1051}" srcOrd="2" destOrd="0" parTransId="{F5D2E121-2342-4100-B5DD-F9E6D88BD2CF}" sibTransId="{39A02DED-05B4-47E9-8E67-E6474B1AFDA8}"/>
    <dgm:cxn modelId="{3FCB74B4-4C06-47D7-AF07-14C6A634A29B}" srcId="{177A60E8-76D7-4BC7-AF58-CFA003230189}" destId="{612DA0DB-BA9D-41B7-84C4-DC0258124CE1}" srcOrd="0" destOrd="0" parTransId="{4836F929-ED44-4E92-AB40-24D70BAEAD93}" sibTransId="{4B4F50D8-3AD7-4407-8E49-7E14A8884D6B}"/>
    <dgm:cxn modelId="{57C0BBBF-6D86-5348-810D-B9AEB3811717}" type="presOf" srcId="{7A98A412-2562-4BEC-B525-47852DAF9085}" destId="{BC36E21D-8E0C-2F48-9079-75763D2A9222}" srcOrd="0" destOrd="0" presId="urn:microsoft.com/office/officeart/2008/layout/LinedList"/>
    <dgm:cxn modelId="{990680CF-165B-154D-A26B-291CD4F97867}" type="presOf" srcId="{612DA0DB-BA9D-41B7-84C4-DC0258124CE1}" destId="{A7E6A6D3-94B4-C34A-A885-34C3F8B1ED4E}" srcOrd="0" destOrd="0" presId="urn:microsoft.com/office/officeart/2008/layout/LinedList"/>
    <dgm:cxn modelId="{CA0638D2-C3EE-2C4D-9F0D-1CF7DBBF17C4}" type="presOf" srcId="{177A60E8-76D7-4BC7-AF58-CFA003230189}" destId="{3CE5D0A8-620C-9441-8991-5785E056458E}" srcOrd="0" destOrd="0" presId="urn:microsoft.com/office/officeart/2008/layout/LinedList"/>
    <dgm:cxn modelId="{0E0305B3-BCFC-A646-ABB3-FF4AD4D0BF01}" type="presParOf" srcId="{3CE5D0A8-620C-9441-8991-5785E056458E}" destId="{F101C2DD-A902-7B4E-A616-7399399B8CE8}" srcOrd="0" destOrd="0" presId="urn:microsoft.com/office/officeart/2008/layout/LinedList"/>
    <dgm:cxn modelId="{2B636CA0-A759-C748-9D4B-DB15C9CBC031}" type="presParOf" srcId="{3CE5D0A8-620C-9441-8991-5785E056458E}" destId="{FF58E8E1-52FC-0745-8E99-934916A49C46}" srcOrd="1" destOrd="0" presId="urn:microsoft.com/office/officeart/2008/layout/LinedList"/>
    <dgm:cxn modelId="{85D4D46B-49CE-7A4B-977D-092CAD7317A4}" type="presParOf" srcId="{FF58E8E1-52FC-0745-8E99-934916A49C46}" destId="{A7E6A6D3-94B4-C34A-A885-34C3F8B1ED4E}" srcOrd="0" destOrd="0" presId="urn:microsoft.com/office/officeart/2008/layout/LinedList"/>
    <dgm:cxn modelId="{A60B08C0-6B5C-1A41-9040-4D766D19050E}" type="presParOf" srcId="{FF58E8E1-52FC-0745-8E99-934916A49C46}" destId="{26C2CBCC-AAFD-FC47-B6A8-BDAC5AB0BDAF}" srcOrd="1" destOrd="0" presId="urn:microsoft.com/office/officeart/2008/layout/LinedList"/>
    <dgm:cxn modelId="{D2C4242A-933F-6149-8B19-4EA6F2A1F661}" type="presParOf" srcId="{3CE5D0A8-620C-9441-8991-5785E056458E}" destId="{A3516ACF-BE71-E242-8024-2D49D1EBB79D}" srcOrd="2" destOrd="0" presId="urn:microsoft.com/office/officeart/2008/layout/LinedList"/>
    <dgm:cxn modelId="{6F227108-6A20-FB49-B58B-D9DD34DC2589}" type="presParOf" srcId="{3CE5D0A8-620C-9441-8991-5785E056458E}" destId="{96A07A1D-A5B1-F544-BEB2-10F19D37BF3E}" srcOrd="3" destOrd="0" presId="urn:microsoft.com/office/officeart/2008/layout/LinedList"/>
    <dgm:cxn modelId="{AF1D3DBE-8F37-FC40-AB38-FFA05A87942F}" type="presParOf" srcId="{96A07A1D-A5B1-F544-BEB2-10F19D37BF3E}" destId="{BC36E21D-8E0C-2F48-9079-75763D2A9222}" srcOrd="0" destOrd="0" presId="urn:microsoft.com/office/officeart/2008/layout/LinedList"/>
    <dgm:cxn modelId="{EC00D47C-0581-7E4A-A23C-FC8CD6F28337}" type="presParOf" srcId="{96A07A1D-A5B1-F544-BEB2-10F19D37BF3E}" destId="{C454734D-5F86-944C-BD63-B9981FA58EF8}" srcOrd="1" destOrd="0" presId="urn:microsoft.com/office/officeart/2008/layout/LinedList"/>
    <dgm:cxn modelId="{DD7674DB-EED8-CC4D-804A-2FDC76154536}" type="presParOf" srcId="{3CE5D0A8-620C-9441-8991-5785E056458E}" destId="{62FEA4CD-D5BD-8C4A-897E-C0DE8278FF2D}" srcOrd="4" destOrd="0" presId="urn:microsoft.com/office/officeart/2008/layout/LinedList"/>
    <dgm:cxn modelId="{2E6ED49E-3692-DB48-827C-0BFB0DDE4A93}" type="presParOf" srcId="{3CE5D0A8-620C-9441-8991-5785E056458E}" destId="{8C80B85A-7FBA-4B45-B837-C9297F019D50}" srcOrd="5" destOrd="0" presId="urn:microsoft.com/office/officeart/2008/layout/LinedList"/>
    <dgm:cxn modelId="{BCA16E9C-FE1D-6C49-ACB1-9BE27AAF3461}" type="presParOf" srcId="{8C80B85A-7FBA-4B45-B837-C9297F019D50}" destId="{4DC4CD08-8ABF-C248-A4FF-CD5E89D9EDAC}" srcOrd="0" destOrd="0" presId="urn:microsoft.com/office/officeart/2008/layout/LinedList"/>
    <dgm:cxn modelId="{670FE5BE-ACC8-DC46-AF95-030836202662}" type="presParOf" srcId="{8C80B85A-7FBA-4B45-B837-C9297F019D50}" destId="{4B09C247-69B6-FE46-B335-425CF56749BD}" srcOrd="1" destOrd="0" presId="urn:microsoft.com/office/officeart/2008/layout/LinedList"/>
    <dgm:cxn modelId="{C41246E0-07A5-1A48-AE70-F0B0E2FE7D20}" type="presParOf" srcId="{3CE5D0A8-620C-9441-8991-5785E056458E}" destId="{7B11C51A-733C-634A-B9A1-BA1F2985AE29}" srcOrd="6" destOrd="0" presId="urn:microsoft.com/office/officeart/2008/layout/LinedList"/>
    <dgm:cxn modelId="{1304921B-9518-0A49-884A-C62EFDB14771}" type="presParOf" srcId="{3CE5D0A8-620C-9441-8991-5785E056458E}" destId="{492B31A7-83DD-ED44-8261-873C7F690F0C}" srcOrd="7" destOrd="0" presId="urn:microsoft.com/office/officeart/2008/layout/LinedList"/>
    <dgm:cxn modelId="{AC3EDCA7-B0DA-B54A-A33E-FE820F2EC5E4}" type="presParOf" srcId="{492B31A7-83DD-ED44-8261-873C7F690F0C}" destId="{85F5B06D-3393-F848-AF92-2AA96AB65F70}" srcOrd="0" destOrd="0" presId="urn:microsoft.com/office/officeart/2008/layout/LinedList"/>
    <dgm:cxn modelId="{10D51D3A-59E3-F24F-AB45-00EBB270486D}" type="presParOf" srcId="{492B31A7-83DD-ED44-8261-873C7F690F0C}" destId="{177F2620-4496-0F4A-912F-785090EE7B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60F39F-5BF1-FF45-A559-72092CA2B18A}" type="doc">
      <dgm:prSet loTypeId="urn:microsoft.com/office/officeart/2005/8/layout/lProcess2" loCatId="" qsTypeId="urn:microsoft.com/office/officeart/2005/8/quickstyle/3d1" qsCatId="3D" csTypeId="urn:microsoft.com/office/officeart/2005/8/colors/colorful3" csCatId="colorful" phldr="1"/>
      <dgm:spPr/>
      <dgm:t>
        <a:bodyPr/>
        <a:lstStyle/>
        <a:p>
          <a:endParaRPr lang="es-ES"/>
        </a:p>
      </dgm:t>
    </dgm:pt>
    <dgm:pt modelId="{0EFEABB5-F8BB-A543-8F7D-9A7FDBBE9270}">
      <dgm:prSet phldrT="[Texto]"/>
      <dgm:spPr/>
      <dgm:t>
        <a:bodyPr/>
        <a:lstStyle/>
        <a:p>
          <a:r>
            <a:rPr lang="es-ES" dirty="0"/>
            <a:t>NIVEL BÁSICO A1</a:t>
          </a:r>
        </a:p>
      </dgm:t>
    </dgm:pt>
    <dgm:pt modelId="{4F8A5E51-3E83-CC41-AA06-7D4130CAA747}" type="parTrans" cxnId="{48335EB2-42A1-B544-A16D-48B76493601A}">
      <dgm:prSet/>
      <dgm:spPr/>
      <dgm:t>
        <a:bodyPr/>
        <a:lstStyle/>
        <a:p>
          <a:endParaRPr lang="es-ES"/>
        </a:p>
      </dgm:t>
    </dgm:pt>
    <dgm:pt modelId="{C33F9903-5D1A-DB40-A0B4-A4FECF5BAB09}" type="sibTrans" cxnId="{48335EB2-42A1-B544-A16D-48B76493601A}">
      <dgm:prSet/>
      <dgm:spPr/>
      <dgm:t>
        <a:bodyPr/>
        <a:lstStyle/>
        <a:p>
          <a:endParaRPr lang="es-ES"/>
        </a:p>
      </dgm:t>
    </dgm:pt>
    <dgm:pt modelId="{F7CEB99C-DA8B-534F-88ED-948820F93A95}">
      <dgm:prSet phldrT="[Texto]"/>
      <dgm:spPr/>
      <dgm:t>
        <a:bodyPr/>
        <a:lstStyle/>
        <a:p>
          <a:r>
            <a:rPr lang="es-ES" dirty="0"/>
            <a:t>A1</a:t>
          </a:r>
        </a:p>
      </dgm:t>
    </dgm:pt>
    <dgm:pt modelId="{C3E9BA89-63B0-1044-9C94-FC328C4B937D}" type="parTrans" cxnId="{54E83432-FE1D-2C45-A084-4129E52B03D1}">
      <dgm:prSet/>
      <dgm:spPr/>
      <dgm:t>
        <a:bodyPr/>
        <a:lstStyle/>
        <a:p>
          <a:endParaRPr lang="es-ES"/>
        </a:p>
      </dgm:t>
    </dgm:pt>
    <dgm:pt modelId="{AF009887-400B-F24C-A9AA-D06FC94F15F5}" type="sibTrans" cxnId="{54E83432-FE1D-2C45-A084-4129E52B03D1}">
      <dgm:prSet/>
      <dgm:spPr/>
      <dgm:t>
        <a:bodyPr/>
        <a:lstStyle/>
        <a:p>
          <a:endParaRPr lang="es-ES"/>
        </a:p>
      </dgm:t>
    </dgm:pt>
    <dgm:pt modelId="{3AC39974-30F6-3A48-A442-3F7B87209051}">
      <dgm:prSet phldrT="[Texto]"/>
      <dgm:spPr/>
      <dgm:t>
        <a:bodyPr/>
        <a:lstStyle/>
        <a:p>
          <a:r>
            <a:rPr lang="es-ES" dirty="0"/>
            <a:t>NIVEL BÁSICO A2</a:t>
          </a:r>
        </a:p>
      </dgm:t>
    </dgm:pt>
    <dgm:pt modelId="{41E3EE46-1C9D-444E-8139-DBB91C2AFADE}" type="parTrans" cxnId="{9C1EED11-18C4-A943-B45B-740ABFFF535E}">
      <dgm:prSet/>
      <dgm:spPr/>
      <dgm:t>
        <a:bodyPr/>
        <a:lstStyle/>
        <a:p>
          <a:endParaRPr lang="es-ES"/>
        </a:p>
      </dgm:t>
    </dgm:pt>
    <dgm:pt modelId="{D934A474-25CB-B44A-81F1-09757F1BE15C}" type="sibTrans" cxnId="{9C1EED11-18C4-A943-B45B-740ABFFF535E}">
      <dgm:prSet/>
      <dgm:spPr/>
      <dgm:t>
        <a:bodyPr/>
        <a:lstStyle/>
        <a:p>
          <a:endParaRPr lang="es-ES"/>
        </a:p>
      </dgm:t>
    </dgm:pt>
    <dgm:pt modelId="{55D01710-447A-D842-8023-7B65BDF03378}">
      <dgm:prSet phldrT="[Texto]"/>
      <dgm:spPr/>
      <dgm:t>
        <a:bodyPr/>
        <a:lstStyle/>
        <a:p>
          <a:r>
            <a:rPr lang="es-ES" dirty="0"/>
            <a:t>NIVEL INTERMEDIO B1</a:t>
          </a:r>
        </a:p>
      </dgm:t>
    </dgm:pt>
    <dgm:pt modelId="{E199C44D-E888-6747-A6D6-41AE2FF18107}" type="parTrans" cxnId="{B6544F2D-6FEB-1E49-9329-BE358A9E5846}">
      <dgm:prSet/>
      <dgm:spPr/>
      <dgm:t>
        <a:bodyPr/>
        <a:lstStyle/>
        <a:p>
          <a:endParaRPr lang="es-ES"/>
        </a:p>
      </dgm:t>
    </dgm:pt>
    <dgm:pt modelId="{0F8194AF-CFAD-9841-850C-FE977AB6122D}" type="sibTrans" cxnId="{B6544F2D-6FEB-1E49-9329-BE358A9E5846}">
      <dgm:prSet/>
      <dgm:spPr/>
      <dgm:t>
        <a:bodyPr/>
        <a:lstStyle/>
        <a:p>
          <a:endParaRPr lang="es-ES"/>
        </a:p>
      </dgm:t>
    </dgm:pt>
    <dgm:pt modelId="{8DD1A358-4ECC-E14A-8574-CCF6DB8E08DA}">
      <dgm:prSet phldrT="[Texto]"/>
      <dgm:spPr/>
      <dgm:t>
        <a:bodyPr/>
        <a:lstStyle/>
        <a:p>
          <a:r>
            <a:rPr lang="es-ES" dirty="0"/>
            <a:t>B1.1</a:t>
          </a:r>
        </a:p>
      </dgm:t>
    </dgm:pt>
    <dgm:pt modelId="{E6245FB0-1917-2041-91B4-8178BE279BD2}" type="parTrans" cxnId="{D68F33AB-C53C-354F-8988-0133939E7C7F}">
      <dgm:prSet/>
      <dgm:spPr/>
      <dgm:t>
        <a:bodyPr/>
        <a:lstStyle/>
        <a:p>
          <a:endParaRPr lang="es-ES"/>
        </a:p>
      </dgm:t>
    </dgm:pt>
    <dgm:pt modelId="{1844E9B6-BC88-DA43-9597-C748A53F31CB}" type="sibTrans" cxnId="{D68F33AB-C53C-354F-8988-0133939E7C7F}">
      <dgm:prSet/>
      <dgm:spPr/>
      <dgm:t>
        <a:bodyPr/>
        <a:lstStyle/>
        <a:p>
          <a:endParaRPr lang="es-ES"/>
        </a:p>
      </dgm:t>
    </dgm:pt>
    <dgm:pt modelId="{7F69FE52-E926-0044-A67E-180E1A536A70}">
      <dgm:prSet phldrT="[Texto]"/>
      <dgm:spPr/>
      <dgm:t>
        <a:bodyPr/>
        <a:lstStyle/>
        <a:p>
          <a:r>
            <a:rPr lang="es-ES" dirty="0"/>
            <a:t>B1.2</a:t>
          </a:r>
        </a:p>
      </dgm:t>
    </dgm:pt>
    <dgm:pt modelId="{299FAE8D-FDDA-5B49-8420-C3B942CCB959}" type="parTrans" cxnId="{C1E9E5C9-D694-3845-8BEA-ADFAFF10576E}">
      <dgm:prSet/>
      <dgm:spPr/>
      <dgm:t>
        <a:bodyPr/>
        <a:lstStyle/>
        <a:p>
          <a:endParaRPr lang="es-ES"/>
        </a:p>
      </dgm:t>
    </dgm:pt>
    <dgm:pt modelId="{B9939DD8-942E-1344-8462-0A0544C231A2}" type="sibTrans" cxnId="{C1E9E5C9-D694-3845-8BEA-ADFAFF10576E}">
      <dgm:prSet/>
      <dgm:spPr/>
      <dgm:t>
        <a:bodyPr/>
        <a:lstStyle/>
        <a:p>
          <a:endParaRPr lang="es-ES"/>
        </a:p>
      </dgm:t>
    </dgm:pt>
    <dgm:pt modelId="{78E263F3-DE29-0F4A-BD06-A48874213690}">
      <dgm:prSet phldrT="[Texto]"/>
      <dgm:spPr/>
      <dgm:t>
        <a:bodyPr/>
        <a:lstStyle/>
        <a:p>
          <a:r>
            <a:rPr lang="es-ES" dirty="0"/>
            <a:t>NIVEL INTERMEDIO B2</a:t>
          </a:r>
        </a:p>
      </dgm:t>
    </dgm:pt>
    <dgm:pt modelId="{AF8CDD3F-6D03-CA43-8BE4-9DEA8629ED57}" type="parTrans" cxnId="{AFE221D1-E69D-7F4E-87ED-C3095EDDDB1F}">
      <dgm:prSet/>
      <dgm:spPr/>
      <dgm:t>
        <a:bodyPr/>
        <a:lstStyle/>
        <a:p>
          <a:endParaRPr lang="es-ES"/>
        </a:p>
      </dgm:t>
    </dgm:pt>
    <dgm:pt modelId="{58E5E686-99FE-B247-A2B4-61ED058D2B49}" type="sibTrans" cxnId="{AFE221D1-E69D-7F4E-87ED-C3095EDDDB1F}">
      <dgm:prSet/>
      <dgm:spPr/>
      <dgm:t>
        <a:bodyPr/>
        <a:lstStyle/>
        <a:p>
          <a:endParaRPr lang="es-ES"/>
        </a:p>
      </dgm:t>
    </dgm:pt>
    <dgm:pt modelId="{5BEDC738-BAB7-1E45-997E-E5C36DB27844}">
      <dgm:prSet phldrT="[Texto]"/>
      <dgm:spPr/>
      <dgm:t>
        <a:bodyPr/>
        <a:lstStyle/>
        <a:p>
          <a:r>
            <a:rPr lang="es-ES" dirty="0"/>
            <a:t>B2.1</a:t>
          </a:r>
        </a:p>
      </dgm:t>
    </dgm:pt>
    <dgm:pt modelId="{A7971851-7FD3-F247-BF03-9025C93AFFEF}" type="parTrans" cxnId="{FADF801C-17A8-E645-85EC-E4A402F95F4C}">
      <dgm:prSet/>
      <dgm:spPr/>
      <dgm:t>
        <a:bodyPr/>
        <a:lstStyle/>
        <a:p>
          <a:endParaRPr lang="es-ES"/>
        </a:p>
      </dgm:t>
    </dgm:pt>
    <dgm:pt modelId="{5FE0E677-5213-A347-87E7-F5F73B67053E}" type="sibTrans" cxnId="{FADF801C-17A8-E645-85EC-E4A402F95F4C}">
      <dgm:prSet/>
      <dgm:spPr/>
      <dgm:t>
        <a:bodyPr/>
        <a:lstStyle/>
        <a:p>
          <a:endParaRPr lang="es-ES"/>
        </a:p>
      </dgm:t>
    </dgm:pt>
    <dgm:pt modelId="{576D4014-FA99-EE42-A1F9-34DDD5EFC9AB}">
      <dgm:prSet phldrT="[Texto]"/>
      <dgm:spPr/>
      <dgm:t>
        <a:bodyPr/>
        <a:lstStyle/>
        <a:p>
          <a:r>
            <a:rPr lang="es-ES" dirty="0"/>
            <a:t>B2.2</a:t>
          </a:r>
        </a:p>
      </dgm:t>
    </dgm:pt>
    <dgm:pt modelId="{4D1E1674-75D4-0E47-8D75-67897EE5DCD1}" type="parTrans" cxnId="{D17A8C33-6750-8946-B94A-DB43661200F2}">
      <dgm:prSet/>
      <dgm:spPr/>
      <dgm:t>
        <a:bodyPr/>
        <a:lstStyle/>
        <a:p>
          <a:endParaRPr lang="es-ES"/>
        </a:p>
      </dgm:t>
    </dgm:pt>
    <dgm:pt modelId="{B7E329D9-7142-634C-9E4E-7338E630802F}" type="sibTrans" cxnId="{D17A8C33-6750-8946-B94A-DB43661200F2}">
      <dgm:prSet/>
      <dgm:spPr/>
      <dgm:t>
        <a:bodyPr/>
        <a:lstStyle/>
        <a:p>
          <a:endParaRPr lang="es-ES"/>
        </a:p>
      </dgm:t>
    </dgm:pt>
    <dgm:pt modelId="{7DED3717-1DB5-9E4F-AC0F-D1CE75DD4321}">
      <dgm:prSet phldrT="[Texto]"/>
      <dgm:spPr/>
      <dgm:t>
        <a:bodyPr/>
        <a:lstStyle/>
        <a:p>
          <a:r>
            <a:rPr lang="es-ES" dirty="0"/>
            <a:t>NIVEL AVANZADO C1</a:t>
          </a:r>
        </a:p>
      </dgm:t>
    </dgm:pt>
    <dgm:pt modelId="{2385B61B-4CDB-5548-A90B-289C46DFE0BE}" type="parTrans" cxnId="{9C2B0185-44FE-EE49-8549-0C1A2F2E541E}">
      <dgm:prSet/>
      <dgm:spPr/>
      <dgm:t>
        <a:bodyPr/>
        <a:lstStyle/>
        <a:p>
          <a:endParaRPr lang="es-ES"/>
        </a:p>
      </dgm:t>
    </dgm:pt>
    <dgm:pt modelId="{0D19C591-B2E9-5348-829D-5EBE3526F2B4}" type="sibTrans" cxnId="{9C2B0185-44FE-EE49-8549-0C1A2F2E541E}">
      <dgm:prSet/>
      <dgm:spPr/>
      <dgm:t>
        <a:bodyPr/>
        <a:lstStyle/>
        <a:p>
          <a:endParaRPr lang="es-ES"/>
        </a:p>
      </dgm:t>
    </dgm:pt>
    <dgm:pt modelId="{08EA6199-D8FE-524A-B278-601AAC7363B7}">
      <dgm:prSet phldrT="[Texto]"/>
      <dgm:spPr/>
      <dgm:t>
        <a:bodyPr/>
        <a:lstStyle/>
        <a:p>
          <a:r>
            <a:rPr lang="es-ES" dirty="0"/>
            <a:t>C1.1</a:t>
          </a:r>
        </a:p>
      </dgm:t>
    </dgm:pt>
    <dgm:pt modelId="{2958B098-470D-D640-961E-D50D83CD9FDF}" type="parTrans" cxnId="{A7186CDF-40FE-3B4D-938A-D7DED2EACCB4}">
      <dgm:prSet/>
      <dgm:spPr/>
      <dgm:t>
        <a:bodyPr/>
        <a:lstStyle/>
        <a:p>
          <a:endParaRPr lang="es-ES"/>
        </a:p>
      </dgm:t>
    </dgm:pt>
    <dgm:pt modelId="{CD518FFC-9F21-7243-AE52-3FDFCFFA8B5C}" type="sibTrans" cxnId="{A7186CDF-40FE-3B4D-938A-D7DED2EACCB4}">
      <dgm:prSet/>
      <dgm:spPr/>
      <dgm:t>
        <a:bodyPr/>
        <a:lstStyle/>
        <a:p>
          <a:endParaRPr lang="es-ES"/>
        </a:p>
      </dgm:t>
    </dgm:pt>
    <dgm:pt modelId="{8CFBEBE2-7BAD-1F41-829E-3104DEFFE0DD}">
      <dgm:prSet phldrT="[Texto]"/>
      <dgm:spPr/>
      <dgm:t>
        <a:bodyPr/>
        <a:lstStyle/>
        <a:p>
          <a:r>
            <a:rPr lang="es-ES" dirty="0"/>
            <a:t>C1.2</a:t>
          </a:r>
        </a:p>
      </dgm:t>
    </dgm:pt>
    <dgm:pt modelId="{5F10232D-E087-A54B-A5D8-C38D3D69D709}" type="parTrans" cxnId="{B60CA926-D23D-E54D-9C3D-43EDD2BB8B91}">
      <dgm:prSet/>
      <dgm:spPr/>
      <dgm:t>
        <a:bodyPr/>
        <a:lstStyle/>
        <a:p>
          <a:endParaRPr lang="es-ES"/>
        </a:p>
      </dgm:t>
    </dgm:pt>
    <dgm:pt modelId="{ACEABE35-EC21-C243-94CE-8B2A1EB8D5B5}" type="sibTrans" cxnId="{B60CA926-D23D-E54D-9C3D-43EDD2BB8B91}">
      <dgm:prSet/>
      <dgm:spPr/>
      <dgm:t>
        <a:bodyPr/>
        <a:lstStyle/>
        <a:p>
          <a:endParaRPr lang="es-ES"/>
        </a:p>
      </dgm:t>
    </dgm:pt>
    <dgm:pt modelId="{C318947E-2105-094D-AA03-854607761FE5}">
      <dgm:prSet phldrT="[Texto]"/>
      <dgm:spPr/>
      <dgm:t>
        <a:bodyPr/>
        <a:lstStyle/>
        <a:p>
          <a:r>
            <a:rPr lang="es-ES" dirty="0"/>
            <a:t>A2</a:t>
          </a:r>
        </a:p>
      </dgm:t>
    </dgm:pt>
    <dgm:pt modelId="{70850C52-B6BB-E94D-B15B-3543513A040D}" type="parTrans" cxnId="{DEEE37AD-D9F2-D649-8BBE-6BD806D20D84}">
      <dgm:prSet/>
      <dgm:spPr/>
      <dgm:t>
        <a:bodyPr/>
        <a:lstStyle/>
        <a:p>
          <a:endParaRPr lang="es-ES"/>
        </a:p>
      </dgm:t>
    </dgm:pt>
    <dgm:pt modelId="{E50D3663-6214-1E42-B4AC-AA21E43240DC}" type="sibTrans" cxnId="{DEEE37AD-D9F2-D649-8BBE-6BD806D20D84}">
      <dgm:prSet/>
      <dgm:spPr/>
      <dgm:t>
        <a:bodyPr/>
        <a:lstStyle/>
        <a:p>
          <a:endParaRPr lang="es-ES"/>
        </a:p>
      </dgm:t>
    </dgm:pt>
    <dgm:pt modelId="{D266E481-87A0-4AE8-9882-C3C12BCA7D89}">
      <dgm:prSet phldrT="[Texto]"/>
      <dgm:spPr/>
      <dgm:t>
        <a:bodyPr/>
        <a:lstStyle/>
        <a:p>
          <a:r>
            <a:rPr lang="es-ES" dirty="0"/>
            <a:t>NIVEL AVANZADO C2</a:t>
          </a:r>
        </a:p>
      </dgm:t>
    </dgm:pt>
    <dgm:pt modelId="{852715DB-B9BB-4A51-B929-7A604DA35C88}" type="parTrans" cxnId="{DF2AC0C2-58E4-4FDA-8684-07CC59415927}">
      <dgm:prSet/>
      <dgm:spPr/>
      <dgm:t>
        <a:bodyPr/>
        <a:lstStyle/>
        <a:p>
          <a:endParaRPr lang="es-ES"/>
        </a:p>
      </dgm:t>
    </dgm:pt>
    <dgm:pt modelId="{AD901541-57D9-4A4B-B089-CDCB814ECDA2}" type="sibTrans" cxnId="{DF2AC0C2-58E4-4FDA-8684-07CC59415927}">
      <dgm:prSet/>
      <dgm:spPr/>
      <dgm:t>
        <a:bodyPr/>
        <a:lstStyle/>
        <a:p>
          <a:endParaRPr lang="es-ES"/>
        </a:p>
      </dgm:t>
    </dgm:pt>
    <dgm:pt modelId="{21744363-A3AA-4545-B353-FB8809174438}">
      <dgm:prSet phldrT="[Texto]"/>
      <dgm:spPr/>
      <dgm:t>
        <a:bodyPr/>
        <a:lstStyle/>
        <a:p>
          <a:r>
            <a:rPr lang="es-ES" dirty="0"/>
            <a:t>C2</a:t>
          </a:r>
        </a:p>
      </dgm:t>
    </dgm:pt>
    <dgm:pt modelId="{A05FF361-B46F-4554-A46E-F0D5D7A563A1}" type="parTrans" cxnId="{6FD1E02D-AB31-4981-A3C3-22570B9EB3B7}">
      <dgm:prSet/>
      <dgm:spPr/>
      <dgm:t>
        <a:bodyPr/>
        <a:lstStyle/>
        <a:p>
          <a:endParaRPr lang="es-ES"/>
        </a:p>
      </dgm:t>
    </dgm:pt>
    <dgm:pt modelId="{D6200E84-445E-48BB-947E-76CFEE9D2059}" type="sibTrans" cxnId="{6FD1E02D-AB31-4981-A3C3-22570B9EB3B7}">
      <dgm:prSet/>
      <dgm:spPr/>
      <dgm:t>
        <a:bodyPr/>
        <a:lstStyle/>
        <a:p>
          <a:endParaRPr lang="es-ES"/>
        </a:p>
      </dgm:t>
    </dgm:pt>
    <dgm:pt modelId="{8EF3624B-3745-6440-B7F2-6D6E08B9BD40}" type="pres">
      <dgm:prSet presAssocID="{7860F39F-5BF1-FF45-A559-72092CA2B18A}" presName="theList" presStyleCnt="0">
        <dgm:presLayoutVars>
          <dgm:dir/>
          <dgm:animLvl val="lvl"/>
          <dgm:resizeHandles val="exact"/>
        </dgm:presLayoutVars>
      </dgm:prSet>
      <dgm:spPr/>
    </dgm:pt>
    <dgm:pt modelId="{6F9F67A3-D0C1-3C47-A447-8055607E33F8}" type="pres">
      <dgm:prSet presAssocID="{0EFEABB5-F8BB-A543-8F7D-9A7FDBBE9270}" presName="compNode" presStyleCnt="0"/>
      <dgm:spPr/>
    </dgm:pt>
    <dgm:pt modelId="{9F40F00F-92B3-B54A-B754-E9DABF900707}" type="pres">
      <dgm:prSet presAssocID="{0EFEABB5-F8BB-A543-8F7D-9A7FDBBE9270}" presName="aNode" presStyleLbl="bgShp" presStyleIdx="0" presStyleCnt="6"/>
      <dgm:spPr/>
    </dgm:pt>
    <dgm:pt modelId="{505FF23B-CF0F-5649-AC84-5948DA337AC2}" type="pres">
      <dgm:prSet presAssocID="{0EFEABB5-F8BB-A543-8F7D-9A7FDBBE9270}" presName="textNode" presStyleLbl="bgShp" presStyleIdx="0" presStyleCnt="6"/>
      <dgm:spPr/>
    </dgm:pt>
    <dgm:pt modelId="{4191F373-78BF-9248-951D-623D0F5A91FB}" type="pres">
      <dgm:prSet presAssocID="{0EFEABB5-F8BB-A543-8F7D-9A7FDBBE9270}" presName="compChildNode" presStyleCnt="0"/>
      <dgm:spPr/>
    </dgm:pt>
    <dgm:pt modelId="{B3E0E6DF-2F82-C841-95D6-69FBCA7F476E}" type="pres">
      <dgm:prSet presAssocID="{0EFEABB5-F8BB-A543-8F7D-9A7FDBBE9270}" presName="theInnerList" presStyleCnt="0"/>
      <dgm:spPr/>
    </dgm:pt>
    <dgm:pt modelId="{21E382D2-50AA-8740-A91C-E4AC5C33C8E7}" type="pres">
      <dgm:prSet presAssocID="{F7CEB99C-DA8B-534F-88ED-948820F93A95}" presName="childNode" presStyleLbl="node1" presStyleIdx="0" presStyleCnt="9">
        <dgm:presLayoutVars>
          <dgm:bulletEnabled val="1"/>
        </dgm:presLayoutVars>
      </dgm:prSet>
      <dgm:spPr/>
    </dgm:pt>
    <dgm:pt modelId="{EBE67E2D-4DC3-BA46-9B99-680F43D67854}" type="pres">
      <dgm:prSet presAssocID="{0EFEABB5-F8BB-A543-8F7D-9A7FDBBE9270}" presName="aSpace" presStyleCnt="0"/>
      <dgm:spPr/>
    </dgm:pt>
    <dgm:pt modelId="{98C67A30-D08B-FC4F-9C6D-F25E7BF8272B}" type="pres">
      <dgm:prSet presAssocID="{3AC39974-30F6-3A48-A442-3F7B87209051}" presName="compNode" presStyleCnt="0"/>
      <dgm:spPr/>
    </dgm:pt>
    <dgm:pt modelId="{ECC01C64-01EB-444E-B448-8D5920504566}" type="pres">
      <dgm:prSet presAssocID="{3AC39974-30F6-3A48-A442-3F7B87209051}" presName="aNode" presStyleLbl="bgShp" presStyleIdx="1" presStyleCnt="6"/>
      <dgm:spPr/>
    </dgm:pt>
    <dgm:pt modelId="{372D2A18-E173-E842-B9DF-EE3302D56D4F}" type="pres">
      <dgm:prSet presAssocID="{3AC39974-30F6-3A48-A442-3F7B87209051}" presName="textNode" presStyleLbl="bgShp" presStyleIdx="1" presStyleCnt="6"/>
      <dgm:spPr/>
    </dgm:pt>
    <dgm:pt modelId="{582C3901-39BD-E547-AF78-38F908B2C899}" type="pres">
      <dgm:prSet presAssocID="{3AC39974-30F6-3A48-A442-3F7B87209051}" presName="compChildNode" presStyleCnt="0"/>
      <dgm:spPr/>
    </dgm:pt>
    <dgm:pt modelId="{E6E7E567-53D5-464D-81BC-3BB3B26F3686}" type="pres">
      <dgm:prSet presAssocID="{3AC39974-30F6-3A48-A442-3F7B87209051}" presName="theInnerList" presStyleCnt="0"/>
      <dgm:spPr/>
    </dgm:pt>
    <dgm:pt modelId="{9DF8A580-D9FB-A142-A9DF-4765A8CECAFB}" type="pres">
      <dgm:prSet presAssocID="{C318947E-2105-094D-AA03-854607761FE5}" presName="childNode" presStyleLbl="node1" presStyleIdx="1" presStyleCnt="9">
        <dgm:presLayoutVars>
          <dgm:bulletEnabled val="1"/>
        </dgm:presLayoutVars>
      </dgm:prSet>
      <dgm:spPr/>
    </dgm:pt>
    <dgm:pt modelId="{8EC49B32-7DD9-5846-86C5-5BC07E120704}" type="pres">
      <dgm:prSet presAssocID="{3AC39974-30F6-3A48-A442-3F7B87209051}" presName="aSpace" presStyleCnt="0"/>
      <dgm:spPr/>
    </dgm:pt>
    <dgm:pt modelId="{64670A7C-CFD3-B84B-97EE-0CEEC492DBFF}" type="pres">
      <dgm:prSet presAssocID="{55D01710-447A-D842-8023-7B65BDF03378}" presName="compNode" presStyleCnt="0"/>
      <dgm:spPr/>
    </dgm:pt>
    <dgm:pt modelId="{2AF62243-7331-0740-A953-0CA80730D147}" type="pres">
      <dgm:prSet presAssocID="{55D01710-447A-D842-8023-7B65BDF03378}" presName="aNode" presStyleLbl="bgShp" presStyleIdx="2" presStyleCnt="6"/>
      <dgm:spPr/>
    </dgm:pt>
    <dgm:pt modelId="{8D1982AC-E130-5349-94CB-C621000AEEC8}" type="pres">
      <dgm:prSet presAssocID="{55D01710-447A-D842-8023-7B65BDF03378}" presName="textNode" presStyleLbl="bgShp" presStyleIdx="2" presStyleCnt="6"/>
      <dgm:spPr/>
    </dgm:pt>
    <dgm:pt modelId="{B0197708-4075-E64B-91F5-CA54FEB811EB}" type="pres">
      <dgm:prSet presAssocID="{55D01710-447A-D842-8023-7B65BDF03378}" presName="compChildNode" presStyleCnt="0"/>
      <dgm:spPr/>
    </dgm:pt>
    <dgm:pt modelId="{4E763807-31CB-0841-B68B-7EBFA9835B0F}" type="pres">
      <dgm:prSet presAssocID="{55D01710-447A-D842-8023-7B65BDF03378}" presName="theInnerList" presStyleCnt="0"/>
      <dgm:spPr/>
    </dgm:pt>
    <dgm:pt modelId="{0A4C500E-5B03-B44B-8E07-4D3D886CB929}" type="pres">
      <dgm:prSet presAssocID="{8DD1A358-4ECC-E14A-8574-CCF6DB8E08DA}" presName="childNode" presStyleLbl="node1" presStyleIdx="2" presStyleCnt="9">
        <dgm:presLayoutVars>
          <dgm:bulletEnabled val="1"/>
        </dgm:presLayoutVars>
      </dgm:prSet>
      <dgm:spPr/>
    </dgm:pt>
    <dgm:pt modelId="{763BF7EA-C45A-5341-9B4A-EB418695D2B8}" type="pres">
      <dgm:prSet presAssocID="{8DD1A358-4ECC-E14A-8574-CCF6DB8E08DA}" presName="aSpace2" presStyleCnt="0"/>
      <dgm:spPr/>
    </dgm:pt>
    <dgm:pt modelId="{69A56EA2-7391-B54C-A7E7-423E29DD033E}" type="pres">
      <dgm:prSet presAssocID="{7F69FE52-E926-0044-A67E-180E1A536A70}" presName="childNode" presStyleLbl="node1" presStyleIdx="3" presStyleCnt="9">
        <dgm:presLayoutVars>
          <dgm:bulletEnabled val="1"/>
        </dgm:presLayoutVars>
      </dgm:prSet>
      <dgm:spPr/>
    </dgm:pt>
    <dgm:pt modelId="{97E0FC8A-20A4-B047-8A35-46C6D81AB8DE}" type="pres">
      <dgm:prSet presAssocID="{55D01710-447A-D842-8023-7B65BDF03378}" presName="aSpace" presStyleCnt="0"/>
      <dgm:spPr/>
    </dgm:pt>
    <dgm:pt modelId="{94A1EEE3-A306-084D-8AF8-7F62FA30BEE7}" type="pres">
      <dgm:prSet presAssocID="{78E263F3-DE29-0F4A-BD06-A48874213690}" presName="compNode" presStyleCnt="0"/>
      <dgm:spPr/>
    </dgm:pt>
    <dgm:pt modelId="{0DEDCA2F-08AF-1441-A57A-B19FD7EA9C60}" type="pres">
      <dgm:prSet presAssocID="{78E263F3-DE29-0F4A-BD06-A48874213690}" presName="aNode" presStyleLbl="bgShp" presStyleIdx="3" presStyleCnt="6"/>
      <dgm:spPr/>
    </dgm:pt>
    <dgm:pt modelId="{C9977C5F-81BE-A248-9116-BDFE72B0F737}" type="pres">
      <dgm:prSet presAssocID="{78E263F3-DE29-0F4A-BD06-A48874213690}" presName="textNode" presStyleLbl="bgShp" presStyleIdx="3" presStyleCnt="6"/>
      <dgm:spPr/>
    </dgm:pt>
    <dgm:pt modelId="{5DE2B24D-716E-114E-A068-D50B62DD15F6}" type="pres">
      <dgm:prSet presAssocID="{78E263F3-DE29-0F4A-BD06-A48874213690}" presName="compChildNode" presStyleCnt="0"/>
      <dgm:spPr/>
    </dgm:pt>
    <dgm:pt modelId="{31E2790C-56C7-C448-9FFE-DD05019EC10A}" type="pres">
      <dgm:prSet presAssocID="{78E263F3-DE29-0F4A-BD06-A48874213690}" presName="theInnerList" presStyleCnt="0"/>
      <dgm:spPr/>
    </dgm:pt>
    <dgm:pt modelId="{BEBBFE4C-9578-834D-AC20-6DDCFB26E1B0}" type="pres">
      <dgm:prSet presAssocID="{5BEDC738-BAB7-1E45-997E-E5C36DB27844}" presName="childNode" presStyleLbl="node1" presStyleIdx="4" presStyleCnt="9">
        <dgm:presLayoutVars>
          <dgm:bulletEnabled val="1"/>
        </dgm:presLayoutVars>
      </dgm:prSet>
      <dgm:spPr/>
    </dgm:pt>
    <dgm:pt modelId="{3393B60F-2A49-4A49-8BF0-E12E3065AFD3}" type="pres">
      <dgm:prSet presAssocID="{5BEDC738-BAB7-1E45-997E-E5C36DB27844}" presName="aSpace2" presStyleCnt="0"/>
      <dgm:spPr/>
    </dgm:pt>
    <dgm:pt modelId="{46BFD96C-3B6E-CC44-AF62-FE443E2DFDF5}" type="pres">
      <dgm:prSet presAssocID="{576D4014-FA99-EE42-A1F9-34DDD5EFC9AB}" presName="childNode" presStyleLbl="node1" presStyleIdx="5" presStyleCnt="9">
        <dgm:presLayoutVars>
          <dgm:bulletEnabled val="1"/>
        </dgm:presLayoutVars>
      </dgm:prSet>
      <dgm:spPr/>
    </dgm:pt>
    <dgm:pt modelId="{DBE20408-1E53-3848-BDB8-E7A170DB3E26}" type="pres">
      <dgm:prSet presAssocID="{78E263F3-DE29-0F4A-BD06-A48874213690}" presName="aSpace" presStyleCnt="0"/>
      <dgm:spPr/>
    </dgm:pt>
    <dgm:pt modelId="{A7CE016A-C8A5-8147-86D8-A9ABA5728F0D}" type="pres">
      <dgm:prSet presAssocID="{7DED3717-1DB5-9E4F-AC0F-D1CE75DD4321}" presName="compNode" presStyleCnt="0"/>
      <dgm:spPr/>
    </dgm:pt>
    <dgm:pt modelId="{28ED40F6-ADA7-D946-8A52-A83D92CB2111}" type="pres">
      <dgm:prSet presAssocID="{7DED3717-1DB5-9E4F-AC0F-D1CE75DD4321}" presName="aNode" presStyleLbl="bgShp" presStyleIdx="4" presStyleCnt="6"/>
      <dgm:spPr/>
    </dgm:pt>
    <dgm:pt modelId="{EBD2DA73-7270-B640-A71A-6C50392FD525}" type="pres">
      <dgm:prSet presAssocID="{7DED3717-1DB5-9E4F-AC0F-D1CE75DD4321}" presName="textNode" presStyleLbl="bgShp" presStyleIdx="4" presStyleCnt="6"/>
      <dgm:spPr/>
    </dgm:pt>
    <dgm:pt modelId="{E9EB9EBE-D782-9C40-A88E-E280E4869E58}" type="pres">
      <dgm:prSet presAssocID="{7DED3717-1DB5-9E4F-AC0F-D1CE75DD4321}" presName="compChildNode" presStyleCnt="0"/>
      <dgm:spPr/>
    </dgm:pt>
    <dgm:pt modelId="{CCCF2686-2ED8-9D49-87A7-622708A753BC}" type="pres">
      <dgm:prSet presAssocID="{7DED3717-1DB5-9E4F-AC0F-D1CE75DD4321}" presName="theInnerList" presStyleCnt="0"/>
      <dgm:spPr/>
    </dgm:pt>
    <dgm:pt modelId="{4CB2A2C1-05FC-E948-8987-A17F26EEF293}" type="pres">
      <dgm:prSet presAssocID="{08EA6199-D8FE-524A-B278-601AAC7363B7}" presName="childNode" presStyleLbl="node1" presStyleIdx="6" presStyleCnt="9">
        <dgm:presLayoutVars>
          <dgm:bulletEnabled val="1"/>
        </dgm:presLayoutVars>
      </dgm:prSet>
      <dgm:spPr/>
    </dgm:pt>
    <dgm:pt modelId="{3B8FFB13-454B-184F-9DEC-265E8E43AEAC}" type="pres">
      <dgm:prSet presAssocID="{08EA6199-D8FE-524A-B278-601AAC7363B7}" presName="aSpace2" presStyleCnt="0"/>
      <dgm:spPr/>
    </dgm:pt>
    <dgm:pt modelId="{47112350-75CA-2A47-93C4-307B93F3F37D}" type="pres">
      <dgm:prSet presAssocID="{8CFBEBE2-7BAD-1F41-829E-3104DEFFE0DD}" presName="childNode" presStyleLbl="node1" presStyleIdx="7" presStyleCnt="9" custLinFactNeighborX="3173" custLinFactNeighborY="8079">
        <dgm:presLayoutVars>
          <dgm:bulletEnabled val="1"/>
        </dgm:presLayoutVars>
      </dgm:prSet>
      <dgm:spPr/>
    </dgm:pt>
    <dgm:pt modelId="{D7F06CBC-FBF7-461D-B3B6-20A7E034504E}" type="pres">
      <dgm:prSet presAssocID="{7DED3717-1DB5-9E4F-AC0F-D1CE75DD4321}" presName="aSpace" presStyleCnt="0"/>
      <dgm:spPr/>
    </dgm:pt>
    <dgm:pt modelId="{C9FFC4B0-1DD1-4F3A-9CFB-EDD62E4AB339}" type="pres">
      <dgm:prSet presAssocID="{D266E481-87A0-4AE8-9882-C3C12BCA7D89}" presName="compNode" presStyleCnt="0"/>
      <dgm:spPr/>
    </dgm:pt>
    <dgm:pt modelId="{F05F4BBB-430E-4353-8033-DAD89F50A59F}" type="pres">
      <dgm:prSet presAssocID="{D266E481-87A0-4AE8-9882-C3C12BCA7D89}" presName="aNode" presStyleLbl="bgShp" presStyleIdx="5" presStyleCnt="6"/>
      <dgm:spPr/>
    </dgm:pt>
    <dgm:pt modelId="{02FD89AA-A8FE-4F98-AB38-97B99C7A7B46}" type="pres">
      <dgm:prSet presAssocID="{D266E481-87A0-4AE8-9882-C3C12BCA7D89}" presName="textNode" presStyleLbl="bgShp" presStyleIdx="5" presStyleCnt="6"/>
      <dgm:spPr/>
    </dgm:pt>
    <dgm:pt modelId="{00818BC3-C7F6-437F-A378-6F484A4F2349}" type="pres">
      <dgm:prSet presAssocID="{D266E481-87A0-4AE8-9882-C3C12BCA7D89}" presName="compChildNode" presStyleCnt="0"/>
      <dgm:spPr/>
    </dgm:pt>
    <dgm:pt modelId="{710BD3D0-F71C-4CC3-9119-B8DBBCA80C56}" type="pres">
      <dgm:prSet presAssocID="{D266E481-87A0-4AE8-9882-C3C12BCA7D89}" presName="theInnerList" presStyleCnt="0"/>
      <dgm:spPr/>
    </dgm:pt>
    <dgm:pt modelId="{0DCC0B28-5D8E-41E6-8E18-A7C160E191DF}" type="pres">
      <dgm:prSet presAssocID="{21744363-A3AA-4545-B353-FB8809174438}" presName="childNode" presStyleLbl="node1" presStyleIdx="8" presStyleCnt="9">
        <dgm:presLayoutVars>
          <dgm:bulletEnabled val="1"/>
        </dgm:presLayoutVars>
      </dgm:prSet>
      <dgm:spPr/>
    </dgm:pt>
  </dgm:ptLst>
  <dgm:cxnLst>
    <dgm:cxn modelId="{1A32C306-A165-3648-A75D-0ABAFC0900F5}" type="presOf" srcId="{F7CEB99C-DA8B-534F-88ED-948820F93A95}" destId="{21E382D2-50AA-8740-A91C-E4AC5C33C8E7}" srcOrd="0" destOrd="0" presId="urn:microsoft.com/office/officeart/2005/8/layout/lProcess2"/>
    <dgm:cxn modelId="{9C1EED11-18C4-A943-B45B-740ABFFF535E}" srcId="{7860F39F-5BF1-FF45-A559-72092CA2B18A}" destId="{3AC39974-30F6-3A48-A442-3F7B87209051}" srcOrd="1" destOrd="0" parTransId="{41E3EE46-1C9D-444E-8139-DBB91C2AFADE}" sibTransId="{D934A474-25CB-B44A-81F1-09757F1BE15C}"/>
    <dgm:cxn modelId="{9BB52E13-02C0-444A-925A-D07E58737998}" type="presOf" srcId="{0EFEABB5-F8BB-A543-8F7D-9A7FDBBE9270}" destId="{9F40F00F-92B3-B54A-B754-E9DABF900707}" srcOrd="0" destOrd="0" presId="urn:microsoft.com/office/officeart/2005/8/layout/lProcess2"/>
    <dgm:cxn modelId="{77260218-04D8-F74A-9704-CF735F421003}" type="presOf" srcId="{8DD1A358-4ECC-E14A-8574-CCF6DB8E08DA}" destId="{0A4C500E-5B03-B44B-8E07-4D3D886CB929}" srcOrd="0" destOrd="0" presId="urn:microsoft.com/office/officeart/2005/8/layout/lProcess2"/>
    <dgm:cxn modelId="{9AA44518-A929-0549-8DE7-BEE2D661FD9B}" type="presOf" srcId="{3AC39974-30F6-3A48-A442-3F7B87209051}" destId="{ECC01C64-01EB-444E-B448-8D5920504566}" srcOrd="0" destOrd="0" presId="urn:microsoft.com/office/officeart/2005/8/layout/lProcess2"/>
    <dgm:cxn modelId="{FADF801C-17A8-E645-85EC-E4A402F95F4C}" srcId="{78E263F3-DE29-0F4A-BD06-A48874213690}" destId="{5BEDC738-BAB7-1E45-997E-E5C36DB27844}" srcOrd="0" destOrd="0" parTransId="{A7971851-7FD3-F247-BF03-9025C93AFFEF}" sibTransId="{5FE0E677-5213-A347-87E7-F5F73B67053E}"/>
    <dgm:cxn modelId="{D7088725-5FE8-5D4E-8679-D6F8E1E65374}" type="presOf" srcId="{3AC39974-30F6-3A48-A442-3F7B87209051}" destId="{372D2A18-E173-E842-B9DF-EE3302D56D4F}" srcOrd="1" destOrd="0" presId="urn:microsoft.com/office/officeart/2005/8/layout/lProcess2"/>
    <dgm:cxn modelId="{B60CA926-D23D-E54D-9C3D-43EDD2BB8B91}" srcId="{7DED3717-1DB5-9E4F-AC0F-D1CE75DD4321}" destId="{8CFBEBE2-7BAD-1F41-829E-3104DEFFE0DD}" srcOrd="1" destOrd="0" parTransId="{5F10232D-E087-A54B-A5D8-C38D3D69D709}" sibTransId="{ACEABE35-EC21-C243-94CE-8B2A1EB8D5B5}"/>
    <dgm:cxn modelId="{C1AB1F28-CFE7-904C-B626-9AA50C727446}" type="presOf" srcId="{5BEDC738-BAB7-1E45-997E-E5C36DB27844}" destId="{BEBBFE4C-9578-834D-AC20-6DDCFB26E1B0}" srcOrd="0" destOrd="0" presId="urn:microsoft.com/office/officeart/2005/8/layout/lProcess2"/>
    <dgm:cxn modelId="{B6544F2D-6FEB-1E49-9329-BE358A9E5846}" srcId="{7860F39F-5BF1-FF45-A559-72092CA2B18A}" destId="{55D01710-447A-D842-8023-7B65BDF03378}" srcOrd="2" destOrd="0" parTransId="{E199C44D-E888-6747-A6D6-41AE2FF18107}" sibTransId="{0F8194AF-CFAD-9841-850C-FE977AB6122D}"/>
    <dgm:cxn modelId="{6FD1E02D-AB31-4981-A3C3-22570B9EB3B7}" srcId="{D266E481-87A0-4AE8-9882-C3C12BCA7D89}" destId="{21744363-A3AA-4545-B353-FB8809174438}" srcOrd="0" destOrd="0" parTransId="{A05FF361-B46F-4554-A46E-F0D5D7A563A1}" sibTransId="{D6200E84-445E-48BB-947E-76CFEE9D2059}"/>
    <dgm:cxn modelId="{54E83432-FE1D-2C45-A084-4129E52B03D1}" srcId="{0EFEABB5-F8BB-A543-8F7D-9A7FDBBE9270}" destId="{F7CEB99C-DA8B-534F-88ED-948820F93A95}" srcOrd="0" destOrd="0" parTransId="{C3E9BA89-63B0-1044-9C94-FC328C4B937D}" sibTransId="{AF009887-400B-F24C-A9AA-D06FC94F15F5}"/>
    <dgm:cxn modelId="{D17A8C33-6750-8946-B94A-DB43661200F2}" srcId="{78E263F3-DE29-0F4A-BD06-A48874213690}" destId="{576D4014-FA99-EE42-A1F9-34DDD5EFC9AB}" srcOrd="1" destOrd="0" parTransId="{4D1E1674-75D4-0E47-8D75-67897EE5DCD1}" sibTransId="{B7E329D9-7142-634C-9E4E-7338E630802F}"/>
    <dgm:cxn modelId="{397FDF41-21AC-2142-81A7-41818E2DBDD0}" type="presOf" srcId="{55D01710-447A-D842-8023-7B65BDF03378}" destId="{2AF62243-7331-0740-A953-0CA80730D147}" srcOrd="0" destOrd="0" presId="urn:microsoft.com/office/officeart/2005/8/layout/lProcess2"/>
    <dgm:cxn modelId="{0B492667-61A1-2C4C-BFD8-CE15874F5D4D}" type="presOf" srcId="{7860F39F-5BF1-FF45-A559-72092CA2B18A}" destId="{8EF3624B-3745-6440-B7F2-6D6E08B9BD40}" srcOrd="0" destOrd="0" presId="urn:microsoft.com/office/officeart/2005/8/layout/lProcess2"/>
    <dgm:cxn modelId="{F67E7B67-3A99-C04F-969C-96233BA5F194}" type="presOf" srcId="{7DED3717-1DB5-9E4F-AC0F-D1CE75DD4321}" destId="{EBD2DA73-7270-B640-A71A-6C50392FD525}" srcOrd="1" destOrd="0" presId="urn:microsoft.com/office/officeart/2005/8/layout/lProcess2"/>
    <dgm:cxn modelId="{DB82304D-297D-734F-BAC5-CAA01CB4D0A4}" type="presOf" srcId="{7DED3717-1DB5-9E4F-AC0F-D1CE75DD4321}" destId="{28ED40F6-ADA7-D946-8A52-A83D92CB2111}" srcOrd="0" destOrd="0" presId="urn:microsoft.com/office/officeart/2005/8/layout/lProcess2"/>
    <dgm:cxn modelId="{81F17373-368B-C844-9033-C92C24E6593B}" type="presOf" srcId="{55D01710-447A-D842-8023-7B65BDF03378}" destId="{8D1982AC-E130-5349-94CB-C621000AEEC8}" srcOrd="1" destOrd="0" presId="urn:microsoft.com/office/officeart/2005/8/layout/lProcess2"/>
    <dgm:cxn modelId="{0E61C377-E0C0-45E9-80B3-E091CA047FD6}" type="presOf" srcId="{D266E481-87A0-4AE8-9882-C3C12BCA7D89}" destId="{F05F4BBB-430E-4353-8033-DAD89F50A59F}" srcOrd="0" destOrd="0" presId="urn:microsoft.com/office/officeart/2005/8/layout/lProcess2"/>
    <dgm:cxn modelId="{9C2B0185-44FE-EE49-8549-0C1A2F2E541E}" srcId="{7860F39F-5BF1-FF45-A559-72092CA2B18A}" destId="{7DED3717-1DB5-9E4F-AC0F-D1CE75DD4321}" srcOrd="4" destOrd="0" parTransId="{2385B61B-4CDB-5548-A90B-289C46DFE0BE}" sibTransId="{0D19C591-B2E9-5348-829D-5EBE3526F2B4}"/>
    <dgm:cxn modelId="{1C4EB8A5-6DE6-9445-A603-4396ED37C40D}" type="presOf" srcId="{0EFEABB5-F8BB-A543-8F7D-9A7FDBBE9270}" destId="{505FF23B-CF0F-5649-AC84-5948DA337AC2}" srcOrd="1" destOrd="0" presId="urn:microsoft.com/office/officeart/2005/8/layout/lProcess2"/>
    <dgm:cxn modelId="{6FC567A9-A6AC-C249-B506-9CAE2FF98FF8}" type="presOf" srcId="{78E263F3-DE29-0F4A-BD06-A48874213690}" destId="{C9977C5F-81BE-A248-9116-BDFE72B0F737}" srcOrd="1" destOrd="0" presId="urn:microsoft.com/office/officeart/2005/8/layout/lProcess2"/>
    <dgm:cxn modelId="{D68F33AB-C53C-354F-8988-0133939E7C7F}" srcId="{55D01710-447A-D842-8023-7B65BDF03378}" destId="{8DD1A358-4ECC-E14A-8574-CCF6DB8E08DA}" srcOrd="0" destOrd="0" parTransId="{E6245FB0-1917-2041-91B4-8178BE279BD2}" sibTransId="{1844E9B6-BC88-DA43-9597-C748A53F31CB}"/>
    <dgm:cxn modelId="{DEEE37AD-D9F2-D649-8BBE-6BD806D20D84}" srcId="{3AC39974-30F6-3A48-A442-3F7B87209051}" destId="{C318947E-2105-094D-AA03-854607761FE5}" srcOrd="0" destOrd="0" parTransId="{70850C52-B6BB-E94D-B15B-3543513A040D}" sibTransId="{E50D3663-6214-1E42-B4AC-AA21E43240DC}"/>
    <dgm:cxn modelId="{48335EB2-42A1-B544-A16D-48B76493601A}" srcId="{7860F39F-5BF1-FF45-A559-72092CA2B18A}" destId="{0EFEABB5-F8BB-A543-8F7D-9A7FDBBE9270}" srcOrd="0" destOrd="0" parTransId="{4F8A5E51-3E83-CC41-AA06-7D4130CAA747}" sibTransId="{C33F9903-5D1A-DB40-A0B4-A4FECF5BAB09}"/>
    <dgm:cxn modelId="{915F41B7-68EA-4264-B63A-E7AF4C265FB1}" type="presOf" srcId="{D266E481-87A0-4AE8-9882-C3C12BCA7D89}" destId="{02FD89AA-A8FE-4F98-AB38-97B99C7A7B46}" srcOrd="1" destOrd="0" presId="urn:microsoft.com/office/officeart/2005/8/layout/lProcess2"/>
    <dgm:cxn modelId="{DF2AC0C2-58E4-4FDA-8684-07CC59415927}" srcId="{7860F39F-5BF1-FF45-A559-72092CA2B18A}" destId="{D266E481-87A0-4AE8-9882-C3C12BCA7D89}" srcOrd="5" destOrd="0" parTransId="{852715DB-B9BB-4A51-B929-7A604DA35C88}" sibTransId="{AD901541-57D9-4A4B-B089-CDCB814ECDA2}"/>
    <dgm:cxn modelId="{020F2CC6-EDD7-EA42-9B75-342871E1FE06}" type="presOf" srcId="{7F69FE52-E926-0044-A67E-180E1A536A70}" destId="{69A56EA2-7391-B54C-A7E7-423E29DD033E}" srcOrd="0" destOrd="0" presId="urn:microsoft.com/office/officeart/2005/8/layout/lProcess2"/>
    <dgm:cxn modelId="{B8C0E5C9-5B39-0644-9D56-A9CE887BAA31}" type="presOf" srcId="{08EA6199-D8FE-524A-B278-601AAC7363B7}" destId="{4CB2A2C1-05FC-E948-8987-A17F26EEF293}" srcOrd="0" destOrd="0" presId="urn:microsoft.com/office/officeart/2005/8/layout/lProcess2"/>
    <dgm:cxn modelId="{C1E9E5C9-D694-3845-8BEA-ADFAFF10576E}" srcId="{55D01710-447A-D842-8023-7B65BDF03378}" destId="{7F69FE52-E926-0044-A67E-180E1A536A70}" srcOrd="1" destOrd="0" parTransId="{299FAE8D-FDDA-5B49-8420-C3B942CCB959}" sibTransId="{B9939DD8-942E-1344-8462-0A0544C231A2}"/>
    <dgm:cxn modelId="{AFE221D1-E69D-7F4E-87ED-C3095EDDDB1F}" srcId="{7860F39F-5BF1-FF45-A559-72092CA2B18A}" destId="{78E263F3-DE29-0F4A-BD06-A48874213690}" srcOrd="3" destOrd="0" parTransId="{AF8CDD3F-6D03-CA43-8BE4-9DEA8629ED57}" sibTransId="{58E5E686-99FE-B247-A2B4-61ED058D2B49}"/>
    <dgm:cxn modelId="{96C7F8D6-270E-BB49-AAA2-CDBF4A26052F}" type="presOf" srcId="{8CFBEBE2-7BAD-1F41-829E-3104DEFFE0DD}" destId="{47112350-75CA-2A47-93C4-307B93F3F37D}" srcOrd="0" destOrd="0" presId="urn:microsoft.com/office/officeart/2005/8/layout/lProcess2"/>
    <dgm:cxn modelId="{5B81C9D9-180E-EF4B-A5D2-4E478E8C681F}" type="presOf" srcId="{78E263F3-DE29-0F4A-BD06-A48874213690}" destId="{0DEDCA2F-08AF-1441-A57A-B19FD7EA9C60}" srcOrd="0" destOrd="0" presId="urn:microsoft.com/office/officeart/2005/8/layout/lProcess2"/>
    <dgm:cxn modelId="{A7186CDF-40FE-3B4D-938A-D7DED2EACCB4}" srcId="{7DED3717-1DB5-9E4F-AC0F-D1CE75DD4321}" destId="{08EA6199-D8FE-524A-B278-601AAC7363B7}" srcOrd="0" destOrd="0" parTransId="{2958B098-470D-D640-961E-D50D83CD9FDF}" sibTransId="{CD518FFC-9F21-7243-AE52-3FDFCFFA8B5C}"/>
    <dgm:cxn modelId="{762551EF-E24E-F74A-9C6B-7AB09B03FA60}" type="presOf" srcId="{576D4014-FA99-EE42-A1F9-34DDD5EFC9AB}" destId="{46BFD96C-3B6E-CC44-AF62-FE443E2DFDF5}" srcOrd="0" destOrd="0" presId="urn:microsoft.com/office/officeart/2005/8/layout/lProcess2"/>
    <dgm:cxn modelId="{632147F5-1A76-0C40-AED3-52F6F016487F}" type="presOf" srcId="{C318947E-2105-094D-AA03-854607761FE5}" destId="{9DF8A580-D9FB-A142-A9DF-4765A8CECAFB}" srcOrd="0" destOrd="0" presId="urn:microsoft.com/office/officeart/2005/8/layout/lProcess2"/>
    <dgm:cxn modelId="{6FB34AFC-AA2A-4C52-B739-D1D85AFBB5C9}" type="presOf" srcId="{21744363-A3AA-4545-B353-FB8809174438}" destId="{0DCC0B28-5D8E-41E6-8E18-A7C160E191DF}" srcOrd="0" destOrd="0" presId="urn:microsoft.com/office/officeart/2005/8/layout/lProcess2"/>
    <dgm:cxn modelId="{0A9CD9C3-1E35-B04E-9A0A-F43590638E5D}" type="presParOf" srcId="{8EF3624B-3745-6440-B7F2-6D6E08B9BD40}" destId="{6F9F67A3-D0C1-3C47-A447-8055607E33F8}" srcOrd="0" destOrd="0" presId="urn:microsoft.com/office/officeart/2005/8/layout/lProcess2"/>
    <dgm:cxn modelId="{C576D83F-850A-DF45-91BB-C06B11FA6A80}" type="presParOf" srcId="{6F9F67A3-D0C1-3C47-A447-8055607E33F8}" destId="{9F40F00F-92B3-B54A-B754-E9DABF900707}" srcOrd="0" destOrd="0" presId="urn:microsoft.com/office/officeart/2005/8/layout/lProcess2"/>
    <dgm:cxn modelId="{46FEEFAC-51A4-204B-9CD1-F50FAB2E97B2}" type="presParOf" srcId="{6F9F67A3-D0C1-3C47-A447-8055607E33F8}" destId="{505FF23B-CF0F-5649-AC84-5948DA337AC2}" srcOrd="1" destOrd="0" presId="urn:microsoft.com/office/officeart/2005/8/layout/lProcess2"/>
    <dgm:cxn modelId="{58C1B496-ED9D-8747-9614-3A2001609F26}" type="presParOf" srcId="{6F9F67A3-D0C1-3C47-A447-8055607E33F8}" destId="{4191F373-78BF-9248-951D-623D0F5A91FB}" srcOrd="2" destOrd="0" presId="urn:microsoft.com/office/officeart/2005/8/layout/lProcess2"/>
    <dgm:cxn modelId="{3CF68E06-E675-D140-9AE7-03F10695C312}" type="presParOf" srcId="{4191F373-78BF-9248-951D-623D0F5A91FB}" destId="{B3E0E6DF-2F82-C841-95D6-69FBCA7F476E}" srcOrd="0" destOrd="0" presId="urn:microsoft.com/office/officeart/2005/8/layout/lProcess2"/>
    <dgm:cxn modelId="{BD9F7F72-E89C-F84F-977D-866D65D4FB93}" type="presParOf" srcId="{B3E0E6DF-2F82-C841-95D6-69FBCA7F476E}" destId="{21E382D2-50AA-8740-A91C-E4AC5C33C8E7}" srcOrd="0" destOrd="0" presId="urn:microsoft.com/office/officeart/2005/8/layout/lProcess2"/>
    <dgm:cxn modelId="{12742442-4237-984F-92C5-DF123C0C9E12}" type="presParOf" srcId="{8EF3624B-3745-6440-B7F2-6D6E08B9BD40}" destId="{EBE67E2D-4DC3-BA46-9B99-680F43D67854}" srcOrd="1" destOrd="0" presId="urn:microsoft.com/office/officeart/2005/8/layout/lProcess2"/>
    <dgm:cxn modelId="{031C5E82-1B4D-3B4A-95AB-E5CFA7722419}" type="presParOf" srcId="{8EF3624B-3745-6440-B7F2-6D6E08B9BD40}" destId="{98C67A30-D08B-FC4F-9C6D-F25E7BF8272B}" srcOrd="2" destOrd="0" presId="urn:microsoft.com/office/officeart/2005/8/layout/lProcess2"/>
    <dgm:cxn modelId="{D2BFF004-05B7-BD4C-8AFA-2C4159334FD5}" type="presParOf" srcId="{98C67A30-D08B-FC4F-9C6D-F25E7BF8272B}" destId="{ECC01C64-01EB-444E-B448-8D5920504566}" srcOrd="0" destOrd="0" presId="urn:microsoft.com/office/officeart/2005/8/layout/lProcess2"/>
    <dgm:cxn modelId="{E2C3482A-779C-774F-8579-C15962F64F66}" type="presParOf" srcId="{98C67A30-D08B-FC4F-9C6D-F25E7BF8272B}" destId="{372D2A18-E173-E842-B9DF-EE3302D56D4F}" srcOrd="1" destOrd="0" presId="urn:microsoft.com/office/officeart/2005/8/layout/lProcess2"/>
    <dgm:cxn modelId="{228215F3-6E49-B442-8AE9-65D5444D1C89}" type="presParOf" srcId="{98C67A30-D08B-FC4F-9C6D-F25E7BF8272B}" destId="{582C3901-39BD-E547-AF78-38F908B2C899}" srcOrd="2" destOrd="0" presId="urn:microsoft.com/office/officeart/2005/8/layout/lProcess2"/>
    <dgm:cxn modelId="{2DFCDD82-60A6-4744-B9E8-A122D84C8D5F}" type="presParOf" srcId="{582C3901-39BD-E547-AF78-38F908B2C899}" destId="{E6E7E567-53D5-464D-81BC-3BB3B26F3686}" srcOrd="0" destOrd="0" presId="urn:microsoft.com/office/officeart/2005/8/layout/lProcess2"/>
    <dgm:cxn modelId="{8CC8E2F7-7D71-1F45-93E7-F7208AF02DF2}" type="presParOf" srcId="{E6E7E567-53D5-464D-81BC-3BB3B26F3686}" destId="{9DF8A580-D9FB-A142-A9DF-4765A8CECAFB}" srcOrd="0" destOrd="0" presId="urn:microsoft.com/office/officeart/2005/8/layout/lProcess2"/>
    <dgm:cxn modelId="{D5D46C42-0CDE-C845-BF8B-9D5384AB761D}" type="presParOf" srcId="{8EF3624B-3745-6440-B7F2-6D6E08B9BD40}" destId="{8EC49B32-7DD9-5846-86C5-5BC07E120704}" srcOrd="3" destOrd="0" presId="urn:microsoft.com/office/officeart/2005/8/layout/lProcess2"/>
    <dgm:cxn modelId="{4301FF4D-B645-2042-8E64-C7C7F4D8CC2E}" type="presParOf" srcId="{8EF3624B-3745-6440-B7F2-6D6E08B9BD40}" destId="{64670A7C-CFD3-B84B-97EE-0CEEC492DBFF}" srcOrd="4" destOrd="0" presId="urn:microsoft.com/office/officeart/2005/8/layout/lProcess2"/>
    <dgm:cxn modelId="{6B0F0819-8787-8A4E-BE1C-4F1EFCBD7542}" type="presParOf" srcId="{64670A7C-CFD3-B84B-97EE-0CEEC492DBFF}" destId="{2AF62243-7331-0740-A953-0CA80730D147}" srcOrd="0" destOrd="0" presId="urn:microsoft.com/office/officeart/2005/8/layout/lProcess2"/>
    <dgm:cxn modelId="{23EC8F9A-6FAB-4D49-A9AF-EC931C9428AA}" type="presParOf" srcId="{64670A7C-CFD3-B84B-97EE-0CEEC492DBFF}" destId="{8D1982AC-E130-5349-94CB-C621000AEEC8}" srcOrd="1" destOrd="0" presId="urn:microsoft.com/office/officeart/2005/8/layout/lProcess2"/>
    <dgm:cxn modelId="{A11AAE59-F425-154E-A24C-6A9878F271D1}" type="presParOf" srcId="{64670A7C-CFD3-B84B-97EE-0CEEC492DBFF}" destId="{B0197708-4075-E64B-91F5-CA54FEB811EB}" srcOrd="2" destOrd="0" presId="urn:microsoft.com/office/officeart/2005/8/layout/lProcess2"/>
    <dgm:cxn modelId="{0B54F224-C440-994D-8D21-A220D7B5EBC7}" type="presParOf" srcId="{B0197708-4075-E64B-91F5-CA54FEB811EB}" destId="{4E763807-31CB-0841-B68B-7EBFA9835B0F}" srcOrd="0" destOrd="0" presId="urn:microsoft.com/office/officeart/2005/8/layout/lProcess2"/>
    <dgm:cxn modelId="{D3C52339-7CC7-424F-85E3-10C246AAAB03}" type="presParOf" srcId="{4E763807-31CB-0841-B68B-7EBFA9835B0F}" destId="{0A4C500E-5B03-B44B-8E07-4D3D886CB929}" srcOrd="0" destOrd="0" presId="urn:microsoft.com/office/officeart/2005/8/layout/lProcess2"/>
    <dgm:cxn modelId="{421F6E97-E95A-E840-A089-E05D1F0774C6}" type="presParOf" srcId="{4E763807-31CB-0841-B68B-7EBFA9835B0F}" destId="{763BF7EA-C45A-5341-9B4A-EB418695D2B8}" srcOrd="1" destOrd="0" presId="urn:microsoft.com/office/officeart/2005/8/layout/lProcess2"/>
    <dgm:cxn modelId="{7CC65E98-DC84-3F4C-87C7-FC6BF0C68797}" type="presParOf" srcId="{4E763807-31CB-0841-B68B-7EBFA9835B0F}" destId="{69A56EA2-7391-B54C-A7E7-423E29DD033E}" srcOrd="2" destOrd="0" presId="urn:microsoft.com/office/officeart/2005/8/layout/lProcess2"/>
    <dgm:cxn modelId="{D50D6711-F698-7A4E-9102-21D68B69E517}" type="presParOf" srcId="{8EF3624B-3745-6440-B7F2-6D6E08B9BD40}" destId="{97E0FC8A-20A4-B047-8A35-46C6D81AB8DE}" srcOrd="5" destOrd="0" presId="urn:microsoft.com/office/officeart/2005/8/layout/lProcess2"/>
    <dgm:cxn modelId="{23D16BF2-C6F5-EA40-AC6C-F51E36B39548}" type="presParOf" srcId="{8EF3624B-3745-6440-B7F2-6D6E08B9BD40}" destId="{94A1EEE3-A306-084D-8AF8-7F62FA30BEE7}" srcOrd="6" destOrd="0" presId="urn:microsoft.com/office/officeart/2005/8/layout/lProcess2"/>
    <dgm:cxn modelId="{E38B5B70-CB96-1145-9237-49CE8F1198D3}" type="presParOf" srcId="{94A1EEE3-A306-084D-8AF8-7F62FA30BEE7}" destId="{0DEDCA2F-08AF-1441-A57A-B19FD7EA9C60}" srcOrd="0" destOrd="0" presId="urn:microsoft.com/office/officeart/2005/8/layout/lProcess2"/>
    <dgm:cxn modelId="{817ADE50-082A-4F4C-B029-6CB782B6106F}" type="presParOf" srcId="{94A1EEE3-A306-084D-8AF8-7F62FA30BEE7}" destId="{C9977C5F-81BE-A248-9116-BDFE72B0F737}" srcOrd="1" destOrd="0" presId="urn:microsoft.com/office/officeart/2005/8/layout/lProcess2"/>
    <dgm:cxn modelId="{062E50C6-CFA1-CF4D-B845-0D8FB1617985}" type="presParOf" srcId="{94A1EEE3-A306-084D-8AF8-7F62FA30BEE7}" destId="{5DE2B24D-716E-114E-A068-D50B62DD15F6}" srcOrd="2" destOrd="0" presId="urn:microsoft.com/office/officeart/2005/8/layout/lProcess2"/>
    <dgm:cxn modelId="{5D7C30C2-29CC-ED41-A404-41C67F8E4F67}" type="presParOf" srcId="{5DE2B24D-716E-114E-A068-D50B62DD15F6}" destId="{31E2790C-56C7-C448-9FFE-DD05019EC10A}" srcOrd="0" destOrd="0" presId="urn:microsoft.com/office/officeart/2005/8/layout/lProcess2"/>
    <dgm:cxn modelId="{BA0AE8FC-D2FB-A146-8B23-11B7EC3AE4D7}" type="presParOf" srcId="{31E2790C-56C7-C448-9FFE-DD05019EC10A}" destId="{BEBBFE4C-9578-834D-AC20-6DDCFB26E1B0}" srcOrd="0" destOrd="0" presId="urn:microsoft.com/office/officeart/2005/8/layout/lProcess2"/>
    <dgm:cxn modelId="{6AC2BA16-1415-334F-B00B-FE7A574293DA}" type="presParOf" srcId="{31E2790C-56C7-C448-9FFE-DD05019EC10A}" destId="{3393B60F-2A49-4A49-8BF0-E12E3065AFD3}" srcOrd="1" destOrd="0" presId="urn:microsoft.com/office/officeart/2005/8/layout/lProcess2"/>
    <dgm:cxn modelId="{5A5864BE-78AB-CB41-9A4F-7FD11D9CCF4D}" type="presParOf" srcId="{31E2790C-56C7-C448-9FFE-DD05019EC10A}" destId="{46BFD96C-3B6E-CC44-AF62-FE443E2DFDF5}" srcOrd="2" destOrd="0" presId="urn:microsoft.com/office/officeart/2005/8/layout/lProcess2"/>
    <dgm:cxn modelId="{EC6C16B2-671E-C94B-9306-5C2FB90AC754}" type="presParOf" srcId="{8EF3624B-3745-6440-B7F2-6D6E08B9BD40}" destId="{DBE20408-1E53-3848-BDB8-E7A170DB3E26}" srcOrd="7" destOrd="0" presId="urn:microsoft.com/office/officeart/2005/8/layout/lProcess2"/>
    <dgm:cxn modelId="{2BA666A2-6F06-BE4D-BE82-B1BF98BC4168}" type="presParOf" srcId="{8EF3624B-3745-6440-B7F2-6D6E08B9BD40}" destId="{A7CE016A-C8A5-8147-86D8-A9ABA5728F0D}" srcOrd="8" destOrd="0" presId="urn:microsoft.com/office/officeart/2005/8/layout/lProcess2"/>
    <dgm:cxn modelId="{A375823F-D914-244B-9135-644A1E892AD5}" type="presParOf" srcId="{A7CE016A-C8A5-8147-86D8-A9ABA5728F0D}" destId="{28ED40F6-ADA7-D946-8A52-A83D92CB2111}" srcOrd="0" destOrd="0" presId="urn:microsoft.com/office/officeart/2005/8/layout/lProcess2"/>
    <dgm:cxn modelId="{1C25F7C3-CA29-0347-AF88-450621C424BA}" type="presParOf" srcId="{A7CE016A-C8A5-8147-86D8-A9ABA5728F0D}" destId="{EBD2DA73-7270-B640-A71A-6C50392FD525}" srcOrd="1" destOrd="0" presId="urn:microsoft.com/office/officeart/2005/8/layout/lProcess2"/>
    <dgm:cxn modelId="{B8962EF8-BA97-2C41-BDC1-902D894889DD}" type="presParOf" srcId="{A7CE016A-C8A5-8147-86D8-A9ABA5728F0D}" destId="{E9EB9EBE-D782-9C40-A88E-E280E4869E58}" srcOrd="2" destOrd="0" presId="urn:microsoft.com/office/officeart/2005/8/layout/lProcess2"/>
    <dgm:cxn modelId="{D4B3A8B7-B7A9-5C49-B343-0FEFFDE8205C}" type="presParOf" srcId="{E9EB9EBE-D782-9C40-A88E-E280E4869E58}" destId="{CCCF2686-2ED8-9D49-87A7-622708A753BC}" srcOrd="0" destOrd="0" presId="urn:microsoft.com/office/officeart/2005/8/layout/lProcess2"/>
    <dgm:cxn modelId="{469EBC61-44A6-C54E-B7D2-B42308C2D227}" type="presParOf" srcId="{CCCF2686-2ED8-9D49-87A7-622708A753BC}" destId="{4CB2A2C1-05FC-E948-8987-A17F26EEF293}" srcOrd="0" destOrd="0" presId="urn:microsoft.com/office/officeart/2005/8/layout/lProcess2"/>
    <dgm:cxn modelId="{69758A90-7DCB-DD45-8A23-5609796CA587}" type="presParOf" srcId="{CCCF2686-2ED8-9D49-87A7-622708A753BC}" destId="{3B8FFB13-454B-184F-9DEC-265E8E43AEAC}" srcOrd="1" destOrd="0" presId="urn:microsoft.com/office/officeart/2005/8/layout/lProcess2"/>
    <dgm:cxn modelId="{C8EEE5EF-D7BD-6349-AB7A-FA1084033479}" type="presParOf" srcId="{CCCF2686-2ED8-9D49-87A7-622708A753BC}" destId="{47112350-75CA-2A47-93C4-307B93F3F37D}" srcOrd="2" destOrd="0" presId="urn:microsoft.com/office/officeart/2005/8/layout/lProcess2"/>
    <dgm:cxn modelId="{5DAD598F-10DA-4A23-8ABD-3D4E89E692AD}" type="presParOf" srcId="{8EF3624B-3745-6440-B7F2-6D6E08B9BD40}" destId="{D7F06CBC-FBF7-461D-B3B6-20A7E034504E}" srcOrd="9" destOrd="0" presId="urn:microsoft.com/office/officeart/2005/8/layout/lProcess2"/>
    <dgm:cxn modelId="{EC0E0EA9-EE88-4809-AB17-B355309EE87E}" type="presParOf" srcId="{8EF3624B-3745-6440-B7F2-6D6E08B9BD40}" destId="{C9FFC4B0-1DD1-4F3A-9CFB-EDD62E4AB339}" srcOrd="10" destOrd="0" presId="urn:microsoft.com/office/officeart/2005/8/layout/lProcess2"/>
    <dgm:cxn modelId="{086E2A78-34EA-42AA-962E-FBE731514B1B}" type="presParOf" srcId="{C9FFC4B0-1DD1-4F3A-9CFB-EDD62E4AB339}" destId="{F05F4BBB-430E-4353-8033-DAD89F50A59F}" srcOrd="0" destOrd="0" presId="urn:microsoft.com/office/officeart/2005/8/layout/lProcess2"/>
    <dgm:cxn modelId="{1F9ED8DB-C790-4DAC-B819-F9B1151AC1E0}" type="presParOf" srcId="{C9FFC4B0-1DD1-4F3A-9CFB-EDD62E4AB339}" destId="{02FD89AA-A8FE-4F98-AB38-97B99C7A7B46}" srcOrd="1" destOrd="0" presId="urn:microsoft.com/office/officeart/2005/8/layout/lProcess2"/>
    <dgm:cxn modelId="{B175851D-1C84-434C-9670-E51FED560360}" type="presParOf" srcId="{C9FFC4B0-1DD1-4F3A-9CFB-EDD62E4AB339}" destId="{00818BC3-C7F6-437F-A378-6F484A4F2349}" srcOrd="2" destOrd="0" presId="urn:microsoft.com/office/officeart/2005/8/layout/lProcess2"/>
    <dgm:cxn modelId="{278DE6DD-5FEE-4A8B-A3B5-E4DC230D07BD}" type="presParOf" srcId="{00818BC3-C7F6-437F-A378-6F484A4F2349}" destId="{710BD3D0-F71C-4CC3-9119-B8DBBCA80C56}" srcOrd="0" destOrd="0" presId="urn:microsoft.com/office/officeart/2005/8/layout/lProcess2"/>
    <dgm:cxn modelId="{1179EDE3-17B4-4E3F-848D-FB62CE1D2AE7}" type="presParOf" srcId="{710BD3D0-F71C-4CC3-9119-B8DBBCA80C56}" destId="{0DCC0B28-5D8E-41E6-8E18-A7C160E191D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3074A3F-75DE-48DF-8F20-741BA756B993}"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F517A4D2-8A94-4A32-85E4-7276C5B1AADB}">
      <dgm:prSet/>
      <dgm:spPr/>
      <dgm:t>
        <a:bodyPr/>
        <a:lstStyle/>
        <a:p>
          <a:pPr>
            <a:defRPr cap="all"/>
          </a:pPr>
          <a:r>
            <a:rPr lang="es-ES" dirty="0"/>
            <a:t>110 MINUTOS</a:t>
          </a:r>
          <a:endParaRPr lang="en-US" dirty="0"/>
        </a:p>
      </dgm:t>
    </dgm:pt>
    <dgm:pt modelId="{A8D03600-B522-45B2-81A3-BCE352CA6456}" type="parTrans" cxnId="{11979108-5267-4683-8350-4848A5EEE56D}">
      <dgm:prSet/>
      <dgm:spPr/>
      <dgm:t>
        <a:bodyPr/>
        <a:lstStyle/>
        <a:p>
          <a:endParaRPr lang="en-US"/>
        </a:p>
      </dgm:t>
    </dgm:pt>
    <dgm:pt modelId="{B88FD045-43EB-4F2A-A7EB-E28BD66B67DA}" type="sibTrans" cxnId="{11979108-5267-4683-8350-4848A5EEE56D}">
      <dgm:prSet/>
      <dgm:spPr/>
      <dgm:t>
        <a:bodyPr/>
        <a:lstStyle/>
        <a:p>
          <a:endParaRPr lang="en-US"/>
        </a:p>
      </dgm:t>
    </dgm:pt>
    <dgm:pt modelId="{416EAD33-0281-4488-AB21-04511FD713EC}">
      <dgm:prSet/>
      <dgm:spPr/>
      <dgm:t>
        <a:bodyPr/>
        <a:lstStyle/>
        <a:p>
          <a:pPr>
            <a:defRPr cap="all"/>
          </a:pPr>
          <a:r>
            <a:rPr lang="es-ES"/>
            <a:t>2 DÍAS ALTERNOS</a:t>
          </a:r>
          <a:endParaRPr lang="en-US"/>
        </a:p>
      </dgm:t>
    </dgm:pt>
    <dgm:pt modelId="{855DBE1A-2B76-4EF0-9EEF-16409F7E38D4}" type="parTrans" cxnId="{ABA51BC3-92BC-4C6C-9287-48D0BDB41D1A}">
      <dgm:prSet/>
      <dgm:spPr/>
      <dgm:t>
        <a:bodyPr/>
        <a:lstStyle/>
        <a:p>
          <a:endParaRPr lang="en-US"/>
        </a:p>
      </dgm:t>
    </dgm:pt>
    <dgm:pt modelId="{C3E5E268-EC80-4A90-9F22-741AFD0B16F1}" type="sibTrans" cxnId="{ABA51BC3-92BC-4C6C-9287-48D0BDB41D1A}">
      <dgm:prSet/>
      <dgm:spPr/>
      <dgm:t>
        <a:bodyPr/>
        <a:lstStyle/>
        <a:p>
          <a:endParaRPr lang="en-US"/>
        </a:p>
      </dgm:t>
    </dgm:pt>
    <dgm:pt modelId="{999BE42E-50EB-4D46-A9B2-68B9F0179990}">
      <dgm:prSet/>
      <dgm:spPr/>
      <dgm:t>
        <a:bodyPr/>
        <a:lstStyle/>
        <a:p>
          <a:pPr>
            <a:defRPr cap="all"/>
          </a:pPr>
          <a:r>
            <a:rPr lang="en-US" dirty="0"/>
            <a:t>DE 9:00 A 21:00</a:t>
          </a:r>
        </a:p>
      </dgm:t>
    </dgm:pt>
    <dgm:pt modelId="{29954C0F-6C88-534B-BDA3-D9BBE6121BA0}" type="parTrans" cxnId="{F02C581B-67D7-ED4C-9B6F-0562159C81EB}">
      <dgm:prSet/>
      <dgm:spPr/>
      <dgm:t>
        <a:bodyPr/>
        <a:lstStyle/>
        <a:p>
          <a:endParaRPr lang="es-ES"/>
        </a:p>
      </dgm:t>
    </dgm:pt>
    <dgm:pt modelId="{37606794-5F92-F54B-A69B-6EBA71D6323C}" type="sibTrans" cxnId="{F02C581B-67D7-ED4C-9B6F-0562159C81EB}">
      <dgm:prSet/>
      <dgm:spPr/>
      <dgm:t>
        <a:bodyPr/>
        <a:lstStyle/>
        <a:p>
          <a:endParaRPr lang="es-ES"/>
        </a:p>
      </dgm:t>
    </dgm:pt>
    <dgm:pt modelId="{59505ECF-03FB-1344-B96C-61534BA97ACD}" type="pres">
      <dgm:prSet presAssocID="{13074A3F-75DE-48DF-8F20-741BA756B993}" presName="outerComposite" presStyleCnt="0">
        <dgm:presLayoutVars>
          <dgm:chMax val="5"/>
          <dgm:dir/>
          <dgm:resizeHandles val="exact"/>
        </dgm:presLayoutVars>
      </dgm:prSet>
      <dgm:spPr/>
    </dgm:pt>
    <dgm:pt modelId="{B7DC28D3-8896-BE4A-83D1-9DCEFA1971E1}" type="pres">
      <dgm:prSet presAssocID="{13074A3F-75DE-48DF-8F20-741BA756B993}" presName="dummyMaxCanvas" presStyleCnt="0">
        <dgm:presLayoutVars/>
      </dgm:prSet>
      <dgm:spPr/>
    </dgm:pt>
    <dgm:pt modelId="{38222731-FB51-B24D-AC0B-C7A6AEB5E4C5}" type="pres">
      <dgm:prSet presAssocID="{13074A3F-75DE-48DF-8F20-741BA756B993}" presName="ThreeNodes_1" presStyleLbl="node1" presStyleIdx="0" presStyleCnt="3">
        <dgm:presLayoutVars>
          <dgm:bulletEnabled val="1"/>
        </dgm:presLayoutVars>
      </dgm:prSet>
      <dgm:spPr/>
    </dgm:pt>
    <dgm:pt modelId="{3DA1D4A7-C697-3C4C-86CE-7CB1B29C6891}" type="pres">
      <dgm:prSet presAssocID="{13074A3F-75DE-48DF-8F20-741BA756B993}" presName="ThreeNodes_2" presStyleLbl="node1" presStyleIdx="1" presStyleCnt="3">
        <dgm:presLayoutVars>
          <dgm:bulletEnabled val="1"/>
        </dgm:presLayoutVars>
      </dgm:prSet>
      <dgm:spPr/>
    </dgm:pt>
    <dgm:pt modelId="{C9F632D4-6314-514D-AC79-95B14397D87A}" type="pres">
      <dgm:prSet presAssocID="{13074A3F-75DE-48DF-8F20-741BA756B993}" presName="ThreeNodes_3" presStyleLbl="node1" presStyleIdx="2" presStyleCnt="3">
        <dgm:presLayoutVars>
          <dgm:bulletEnabled val="1"/>
        </dgm:presLayoutVars>
      </dgm:prSet>
      <dgm:spPr/>
    </dgm:pt>
    <dgm:pt modelId="{EBCCA6D8-EFCB-1047-924A-D488CE5ECE4A}" type="pres">
      <dgm:prSet presAssocID="{13074A3F-75DE-48DF-8F20-741BA756B993}" presName="ThreeConn_1-2" presStyleLbl="fgAccFollowNode1" presStyleIdx="0" presStyleCnt="2">
        <dgm:presLayoutVars>
          <dgm:bulletEnabled val="1"/>
        </dgm:presLayoutVars>
      </dgm:prSet>
      <dgm:spPr/>
    </dgm:pt>
    <dgm:pt modelId="{EDD3DD60-C599-3947-A1B4-819777CAB931}" type="pres">
      <dgm:prSet presAssocID="{13074A3F-75DE-48DF-8F20-741BA756B993}" presName="ThreeConn_2-3" presStyleLbl="fgAccFollowNode1" presStyleIdx="1" presStyleCnt="2">
        <dgm:presLayoutVars>
          <dgm:bulletEnabled val="1"/>
        </dgm:presLayoutVars>
      </dgm:prSet>
      <dgm:spPr/>
    </dgm:pt>
    <dgm:pt modelId="{FF878FBC-21CC-564C-A67B-B99F821C3882}" type="pres">
      <dgm:prSet presAssocID="{13074A3F-75DE-48DF-8F20-741BA756B993}" presName="ThreeNodes_1_text" presStyleLbl="node1" presStyleIdx="2" presStyleCnt="3">
        <dgm:presLayoutVars>
          <dgm:bulletEnabled val="1"/>
        </dgm:presLayoutVars>
      </dgm:prSet>
      <dgm:spPr/>
    </dgm:pt>
    <dgm:pt modelId="{AAAD0236-E6FF-8542-9DC0-FFBF06B767CC}" type="pres">
      <dgm:prSet presAssocID="{13074A3F-75DE-48DF-8F20-741BA756B993}" presName="ThreeNodes_2_text" presStyleLbl="node1" presStyleIdx="2" presStyleCnt="3">
        <dgm:presLayoutVars>
          <dgm:bulletEnabled val="1"/>
        </dgm:presLayoutVars>
      </dgm:prSet>
      <dgm:spPr/>
    </dgm:pt>
    <dgm:pt modelId="{DCF5AE6F-3DAC-9A45-9AA5-E7C9F4A4899F}" type="pres">
      <dgm:prSet presAssocID="{13074A3F-75DE-48DF-8F20-741BA756B993}" presName="ThreeNodes_3_text" presStyleLbl="node1" presStyleIdx="2" presStyleCnt="3">
        <dgm:presLayoutVars>
          <dgm:bulletEnabled val="1"/>
        </dgm:presLayoutVars>
      </dgm:prSet>
      <dgm:spPr/>
    </dgm:pt>
  </dgm:ptLst>
  <dgm:cxnLst>
    <dgm:cxn modelId="{11979108-5267-4683-8350-4848A5EEE56D}" srcId="{13074A3F-75DE-48DF-8F20-741BA756B993}" destId="{F517A4D2-8A94-4A32-85E4-7276C5B1AADB}" srcOrd="1" destOrd="0" parTransId="{A8D03600-B522-45B2-81A3-BCE352CA6456}" sibTransId="{B88FD045-43EB-4F2A-A7EB-E28BD66B67DA}"/>
    <dgm:cxn modelId="{4914BF19-9682-1841-BA20-58643A31F3F9}" type="presOf" srcId="{416EAD33-0281-4488-AB21-04511FD713EC}" destId="{DCF5AE6F-3DAC-9A45-9AA5-E7C9F4A4899F}" srcOrd="1" destOrd="0" presId="urn:microsoft.com/office/officeart/2005/8/layout/vProcess5"/>
    <dgm:cxn modelId="{F02C581B-67D7-ED4C-9B6F-0562159C81EB}" srcId="{13074A3F-75DE-48DF-8F20-741BA756B993}" destId="{999BE42E-50EB-4D46-A9B2-68B9F0179990}" srcOrd="0" destOrd="0" parTransId="{29954C0F-6C88-534B-BDA3-D9BBE6121BA0}" sibTransId="{37606794-5F92-F54B-A69B-6EBA71D6323C}"/>
    <dgm:cxn modelId="{EE903F31-A9C6-2349-9A3E-0CE36E013304}" type="presOf" srcId="{37606794-5F92-F54B-A69B-6EBA71D6323C}" destId="{EBCCA6D8-EFCB-1047-924A-D488CE5ECE4A}" srcOrd="0" destOrd="0" presId="urn:microsoft.com/office/officeart/2005/8/layout/vProcess5"/>
    <dgm:cxn modelId="{B00C574B-AAC9-E345-B0C0-8DC04F42476C}" type="presOf" srcId="{F517A4D2-8A94-4A32-85E4-7276C5B1AADB}" destId="{AAAD0236-E6FF-8542-9DC0-FFBF06B767CC}" srcOrd="1" destOrd="0" presId="urn:microsoft.com/office/officeart/2005/8/layout/vProcess5"/>
    <dgm:cxn modelId="{B5562081-74D2-3B41-B363-CF3192EEE677}" type="presOf" srcId="{999BE42E-50EB-4D46-A9B2-68B9F0179990}" destId="{FF878FBC-21CC-564C-A67B-B99F821C3882}" srcOrd="1" destOrd="0" presId="urn:microsoft.com/office/officeart/2005/8/layout/vProcess5"/>
    <dgm:cxn modelId="{E9DDA28B-2BBF-1F4C-AF23-62A3E7BFBE57}" type="presOf" srcId="{13074A3F-75DE-48DF-8F20-741BA756B993}" destId="{59505ECF-03FB-1344-B96C-61534BA97ACD}" srcOrd="0" destOrd="0" presId="urn:microsoft.com/office/officeart/2005/8/layout/vProcess5"/>
    <dgm:cxn modelId="{4A8A1AA4-1AB1-AF49-862C-F0BA5705A081}" type="presOf" srcId="{416EAD33-0281-4488-AB21-04511FD713EC}" destId="{C9F632D4-6314-514D-AC79-95B14397D87A}" srcOrd="0" destOrd="0" presId="urn:microsoft.com/office/officeart/2005/8/layout/vProcess5"/>
    <dgm:cxn modelId="{0ADCE6A4-4E25-3544-9623-AC497391E515}" type="presOf" srcId="{999BE42E-50EB-4D46-A9B2-68B9F0179990}" destId="{38222731-FB51-B24D-AC0B-C7A6AEB5E4C5}" srcOrd="0" destOrd="0" presId="urn:microsoft.com/office/officeart/2005/8/layout/vProcess5"/>
    <dgm:cxn modelId="{ABA51BC3-92BC-4C6C-9287-48D0BDB41D1A}" srcId="{13074A3F-75DE-48DF-8F20-741BA756B993}" destId="{416EAD33-0281-4488-AB21-04511FD713EC}" srcOrd="2" destOrd="0" parTransId="{855DBE1A-2B76-4EF0-9EEF-16409F7E38D4}" sibTransId="{C3E5E268-EC80-4A90-9F22-741AFD0B16F1}"/>
    <dgm:cxn modelId="{E995DFEE-27B3-F34F-BDE9-179A4714CE1D}" type="presOf" srcId="{B88FD045-43EB-4F2A-A7EB-E28BD66B67DA}" destId="{EDD3DD60-C599-3947-A1B4-819777CAB931}" srcOrd="0" destOrd="0" presId="urn:microsoft.com/office/officeart/2005/8/layout/vProcess5"/>
    <dgm:cxn modelId="{4D25CAFE-7543-6F4E-8C31-4FDD1B754599}" type="presOf" srcId="{F517A4D2-8A94-4A32-85E4-7276C5B1AADB}" destId="{3DA1D4A7-C697-3C4C-86CE-7CB1B29C6891}" srcOrd="0" destOrd="0" presId="urn:microsoft.com/office/officeart/2005/8/layout/vProcess5"/>
    <dgm:cxn modelId="{E9497FF7-216B-FB43-8B43-D66FE744C3F0}" type="presParOf" srcId="{59505ECF-03FB-1344-B96C-61534BA97ACD}" destId="{B7DC28D3-8896-BE4A-83D1-9DCEFA1971E1}" srcOrd="0" destOrd="0" presId="urn:microsoft.com/office/officeart/2005/8/layout/vProcess5"/>
    <dgm:cxn modelId="{8F0C4512-1463-DB4D-B68B-0472A3994AC4}" type="presParOf" srcId="{59505ECF-03FB-1344-B96C-61534BA97ACD}" destId="{38222731-FB51-B24D-AC0B-C7A6AEB5E4C5}" srcOrd="1" destOrd="0" presId="urn:microsoft.com/office/officeart/2005/8/layout/vProcess5"/>
    <dgm:cxn modelId="{015002F6-0219-9745-A076-50BCEADA3F0E}" type="presParOf" srcId="{59505ECF-03FB-1344-B96C-61534BA97ACD}" destId="{3DA1D4A7-C697-3C4C-86CE-7CB1B29C6891}" srcOrd="2" destOrd="0" presId="urn:microsoft.com/office/officeart/2005/8/layout/vProcess5"/>
    <dgm:cxn modelId="{BC13790C-D0F8-B646-8C94-1BB608F031F5}" type="presParOf" srcId="{59505ECF-03FB-1344-B96C-61534BA97ACD}" destId="{C9F632D4-6314-514D-AC79-95B14397D87A}" srcOrd="3" destOrd="0" presId="urn:microsoft.com/office/officeart/2005/8/layout/vProcess5"/>
    <dgm:cxn modelId="{C76D2381-FB04-6343-AFFE-ABA077B7456C}" type="presParOf" srcId="{59505ECF-03FB-1344-B96C-61534BA97ACD}" destId="{EBCCA6D8-EFCB-1047-924A-D488CE5ECE4A}" srcOrd="4" destOrd="0" presId="urn:microsoft.com/office/officeart/2005/8/layout/vProcess5"/>
    <dgm:cxn modelId="{C65BDF90-6E89-5F4F-9186-9AEB640BAE83}" type="presParOf" srcId="{59505ECF-03FB-1344-B96C-61534BA97ACD}" destId="{EDD3DD60-C599-3947-A1B4-819777CAB931}" srcOrd="5" destOrd="0" presId="urn:microsoft.com/office/officeart/2005/8/layout/vProcess5"/>
    <dgm:cxn modelId="{6D1CA279-7E60-6D42-9307-DCF770FC07E2}" type="presParOf" srcId="{59505ECF-03FB-1344-B96C-61534BA97ACD}" destId="{FF878FBC-21CC-564C-A67B-B99F821C3882}" srcOrd="6" destOrd="0" presId="urn:microsoft.com/office/officeart/2005/8/layout/vProcess5"/>
    <dgm:cxn modelId="{0EA3B201-6A16-7D40-85A9-C00D2F33ED67}" type="presParOf" srcId="{59505ECF-03FB-1344-B96C-61534BA97ACD}" destId="{AAAD0236-E6FF-8542-9DC0-FFBF06B767CC}" srcOrd="7" destOrd="0" presId="urn:microsoft.com/office/officeart/2005/8/layout/vProcess5"/>
    <dgm:cxn modelId="{5446BB09-F92C-6F4C-AEDF-D3844DF7D363}" type="presParOf" srcId="{59505ECF-03FB-1344-B96C-61534BA97ACD}" destId="{DCF5AE6F-3DAC-9A45-9AA5-E7C9F4A4899F}"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E0781C2-D44E-4B50-B2D2-1E7CBE48F27F}" type="doc">
      <dgm:prSet loTypeId="urn:microsoft.com/office/officeart/2005/8/layout/hierarchy2" loCatId="hierarchy" qsTypeId="urn:microsoft.com/office/officeart/2005/8/quickstyle/simple5" qsCatId="simple" csTypeId="urn:microsoft.com/office/officeart/2005/8/colors/colorful5" csCatId="colorful" phldr="1"/>
      <dgm:spPr/>
      <dgm:t>
        <a:bodyPr/>
        <a:lstStyle/>
        <a:p>
          <a:endParaRPr lang="en-US"/>
        </a:p>
      </dgm:t>
    </dgm:pt>
    <dgm:pt modelId="{E67D9B02-F851-4B31-A207-A1D75BD7CC30}">
      <dgm:prSet/>
      <dgm:spPr/>
      <dgm:t>
        <a:bodyPr/>
        <a:lstStyle/>
        <a:p>
          <a:pPr rtl="0"/>
          <a:r>
            <a:rPr lang="en-US"/>
            <a:t>EVALUACIÓN</a:t>
          </a:r>
          <a:endParaRPr lang="en-US" dirty="0"/>
        </a:p>
      </dgm:t>
    </dgm:pt>
    <dgm:pt modelId="{7A2B67BD-FEAA-465C-9D6B-272A571222DD}" type="parTrans" cxnId="{FCA9120C-C107-44F4-809D-28C12EBEFC68}">
      <dgm:prSet/>
      <dgm:spPr/>
      <dgm:t>
        <a:bodyPr/>
        <a:lstStyle/>
        <a:p>
          <a:endParaRPr lang="en-US"/>
        </a:p>
      </dgm:t>
    </dgm:pt>
    <dgm:pt modelId="{0D46A359-0A3B-48DC-B462-7E272E8CEF7A}" type="sibTrans" cxnId="{FCA9120C-C107-44F4-809D-28C12EBEFC68}">
      <dgm:prSet/>
      <dgm:spPr/>
      <dgm:t>
        <a:bodyPr/>
        <a:lstStyle/>
        <a:p>
          <a:endParaRPr lang="en-US"/>
        </a:p>
      </dgm:t>
    </dgm:pt>
    <dgm:pt modelId="{E4FE171C-FDBE-47E7-A56E-B995C1A8E1E8}">
      <dgm:prSet/>
      <dgm:spPr/>
      <dgm:t>
        <a:bodyPr/>
        <a:lstStyle/>
        <a:p>
          <a:r>
            <a:rPr lang="en-GB" b="1" dirty="0" err="1"/>
            <a:t>Evaluación</a:t>
          </a:r>
          <a:r>
            <a:rPr lang="en-GB" b="1" dirty="0"/>
            <a:t> continua</a:t>
          </a:r>
        </a:p>
        <a:p>
          <a:r>
            <a:rPr lang="en-GB" b="1" dirty="0" err="1"/>
            <a:t>informativa</a:t>
          </a:r>
          <a:endParaRPr lang="en-US" dirty="0"/>
        </a:p>
      </dgm:t>
    </dgm:pt>
    <dgm:pt modelId="{2F899ECC-FEA5-43FD-8D28-DEBEE7AB92C7}" type="parTrans" cxnId="{BEA43623-76C9-4D99-8627-1E296CBE502E}">
      <dgm:prSet/>
      <dgm:spPr/>
      <dgm:t>
        <a:bodyPr/>
        <a:lstStyle/>
        <a:p>
          <a:endParaRPr lang="en-US"/>
        </a:p>
      </dgm:t>
    </dgm:pt>
    <dgm:pt modelId="{EF61038E-46FF-4FFA-9D59-AD979B92067F}" type="sibTrans" cxnId="{BEA43623-76C9-4D99-8627-1E296CBE502E}">
      <dgm:prSet/>
      <dgm:spPr/>
      <dgm:t>
        <a:bodyPr/>
        <a:lstStyle/>
        <a:p>
          <a:endParaRPr lang="en-US"/>
        </a:p>
      </dgm:t>
    </dgm:pt>
    <dgm:pt modelId="{CC9C8671-ED86-4BDC-99DD-C5CE4C0CAFE4}">
      <dgm:prSet/>
      <dgm:spPr/>
      <dgm:t>
        <a:bodyPr/>
        <a:lstStyle/>
        <a:p>
          <a:r>
            <a:rPr lang="en-GB" b="1" dirty="0" err="1"/>
            <a:t>Evaluación</a:t>
          </a:r>
          <a:r>
            <a:rPr lang="en-GB" b="1" dirty="0"/>
            <a:t> final</a:t>
          </a:r>
        </a:p>
        <a:p>
          <a:r>
            <a:rPr lang="en-GB" b="1" dirty="0" err="1"/>
            <a:t>promoción</a:t>
          </a:r>
          <a:r>
            <a:rPr lang="en-GB" b="1" dirty="0"/>
            <a:t> de </a:t>
          </a:r>
          <a:r>
            <a:rPr lang="en-GB" b="1" dirty="0" err="1"/>
            <a:t>nivel</a:t>
          </a:r>
          <a:endParaRPr lang="en-US" dirty="0"/>
        </a:p>
      </dgm:t>
    </dgm:pt>
    <dgm:pt modelId="{709DCAB9-CD69-4341-B4E3-FD8260FB97C9}" type="parTrans" cxnId="{2D4E619F-1ED9-419A-855B-D556D8C686C1}">
      <dgm:prSet/>
      <dgm:spPr/>
      <dgm:t>
        <a:bodyPr/>
        <a:lstStyle/>
        <a:p>
          <a:endParaRPr lang="en-US"/>
        </a:p>
      </dgm:t>
    </dgm:pt>
    <dgm:pt modelId="{376E5FEB-1A74-437B-A6BC-96B7F87C536B}" type="sibTrans" cxnId="{2D4E619F-1ED9-419A-855B-D556D8C686C1}">
      <dgm:prSet/>
      <dgm:spPr/>
      <dgm:t>
        <a:bodyPr/>
        <a:lstStyle/>
        <a:p>
          <a:endParaRPr lang="en-US"/>
        </a:p>
      </dgm:t>
    </dgm:pt>
    <dgm:pt modelId="{29672616-FF04-6249-B0F6-75058560462B}" type="pres">
      <dgm:prSet presAssocID="{FE0781C2-D44E-4B50-B2D2-1E7CBE48F27F}" presName="diagram" presStyleCnt="0">
        <dgm:presLayoutVars>
          <dgm:chPref val="1"/>
          <dgm:dir/>
          <dgm:animOne val="branch"/>
          <dgm:animLvl val="lvl"/>
          <dgm:resizeHandles val="exact"/>
        </dgm:presLayoutVars>
      </dgm:prSet>
      <dgm:spPr/>
    </dgm:pt>
    <dgm:pt modelId="{407E15A0-7A8C-7045-8B96-275B199DD9D9}" type="pres">
      <dgm:prSet presAssocID="{E67D9B02-F851-4B31-A207-A1D75BD7CC30}" presName="root1" presStyleCnt="0"/>
      <dgm:spPr/>
    </dgm:pt>
    <dgm:pt modelId="{C69C209D-BB08-AE4F-8CD0-F1E5BA7D1416}" type="pres">
      <dgm:prSet presAssocID="{E67D9B02-F851-4B31-A207-A1D75BD7CC30}" presName="LevelOneTextNode" presStyleLbl="node0" presStyleIdx="0" presStyleCnt="1">
        <dgm:presLayoutVars>
          <dgm:chPref val="3"/>
        </dgm:presLayoutVars>
      </dgm:prSet>
      <dgm:spPr/>
    </dgm:pt>
    <dgm:pt modelId="{87EF9A19-415B-394F-93C4-BA736BAA0AC1}" type="pres">
      <dgm:prSet presAssocID="{E67D9B02-F851-4B31-A207-A1D75BD7CC30}" presName="level2hierChild" presStyleCnt="0"/>
      <dgm:spPr/>
    </dgm:pt>
    <dgm:pt modelId="{2DB00B4A-725E-F44B-80E3-B86E02E37BFD}" type="pres">
      <dgm:prSet presAssocID="{2F899ECC-FEA5-43FD-8D28-DEBEE7AB92C7}" presName="conn2-1" presStyleLbl="parChTrans1D2" presStyleIdx="0" presStyleCnt="2"/>
      <dgm:spPr/>
    </dgm:pt>
    <dgm:pt modelId="{B30A67B0-BD10-5943-BA1B-06B1D0817D83}" type="pres">
      <dgm:prSet presAssocID="{2F899ECC-FEA5-43FD-8D28-DEBEE7AB92C7}" presName="connTx" presStyleLbl="parChTrans1D2" presStyleIdx="0" presStyleCnt="2"/>
      <dgm:spPr/>
    </dgm:pt>
    <dgm:pt modelId="{B165E0DE-E18B-3B49-9A47-55D40CA1FC6D}" type="pres">
      <dgm:prSet presAssocID="{E4FE171C-FDBE-47E7-A56E-B995C1A8E1E8}" presName="root2" presStyleCnt="0"/>
      <dgm:spPr/>
    </dgm:pt>
    <dgm:pt modelId="{6184FBDC-6084-8845-B2BE-2747DCC3ABF5}" type="pres">
      <dgm:prSet presAssocID="{E4FE171C-FDBE-47E7-A56E-B995C1A8E1E8}" presName="LevelTwoTextNode" presStyleLbl="node2" presStyleIdx="0" presStyleCnt="2" custScaleX="127149">
        <dgm:presLayoutVars>
          <dgm:chPref val="3"/>
        </dgm:presLayoutVars>
      </dgm:prSet>
      <dgm:spPr/>
    </dgm:pt>
    <dgm:pt modelId="{9AE6210E-61A3-224B-86A1-17D06028F4AF}" type="pres">
      <dgm:prSet presAssocID="{E4FE171C-FDBE-47E7-A56E-B995C1A8E1E8}" presName="level3hierChild" presStyleCnt="0"/>
      <dgm:spPr/>
    </dgm:pt>
    <dgm:pt modelId="{9738540D-81FE-3A48-91DB-07B625046D11}" type="pres">
      <dgm:prSet presAssocID="{709DCAB9-CD69-4341-B4E3-FD8260FB97C9}" presName="conn2-1" presStyleLbl="parChTrans1D2" presStyleIdx="1" presStyleCnt="2"/>
      <dgm:spPr/>
    </dgm:pt>
    <dgm:pt modelId="{EBFC2A18-663E-C74E-9265-F8B7C22CF251}" type="pres">
      <dgm:prSet presAssocID="{709DCAB9-CD69-4341-B4E3-FD8260FB97C9}" presName="connTx" presStyleLbl="parChTrans1D2" presStyleIdx="1" presStyleCnt="2"/>
      <dgm:spPr/>
    </dgm:pt>
    <dgm:pt modelId="{D9E747FF-94EE-754E-91F6-81B30ADD2FC1}" type="pres">
      <dgm:prSet presAssocID="{CC9C8671-ED86-4BDC-99DD-C5CE4C0CAFE4}" presName="root2" presStyleCnt="0"/>
      <dgm:spPr/>
    </dgm:pt>
    <dgm:pt modelId="{5D4F788B-945E-BC40-8A22-F32FA5179548}" type="pres">
      <dgm:prSet presAssocID="{CC9C8671-ED86-4BDC-99DD-C5CE4C0CAFE4}" presName="LevelTwoTextNode" presStyleLbl="node2" presStyleIdx="1" presStyleCnt="2" custScaleX="129461">
        <dgm:presLayoutVars>
          <dgm:chPref val="3"/>
        </dgm:presLayoutVars>
      </dgm:prSet>
      <dgm:spPr/>
    </dgm:pt>
    <dgm:pt modelId="{D8D50004-BECB-4646-9C17-D04DD3D78D1A}" type="pres">
      <dgm:prSet presAssocID="{CC9C8671-ED86-4BDC-99DD-C5CE4C0CAFE4}" presName="level3hierChild" presStyleCnt="0"/>
      <dgm:spPr/>
    </dgm:pt>
  </dgm:ptLst>
  <dgm:cxnLst>
    <dgm:cxn modelId="{FCA9120C-C107-44F4-809D-28C12EBEFC68}" srcId="{FE0781C2-D44E-4B50-B2D2-1E7CBE48F27F}" destId="{E67D9B02-F851-4B31-A207-A1D75BD7CC30}" srcOrd="0" destOrd="0" parTransId="{7A2B67BD-FEAA-465C-9D6B-272A571222DD}" sibTransId="{0D46A359-0A3B-48DC-B462-7E272E8CEF7A}"/>
    <dgm:cxn modelId="{BEA43623-76C9-4D99-8627-1E296CBE502E}" srcId="{E67D9B02-F851-4B31-A207-A1D75BD7CC30}" destId="{E4FE171C-FDBE-47E7-A56E-B995C1A8E1E8}" srcOrd="0" destOrd="0" parTransId="{2F899ECC-FEA5-43FD-8D28-DEBEE7AB92C7}" sibTransId="{EF61038E-46FF-4FFA-9D59-AD979B92067F}"/>
    <dgm:cxn modelId="{427B4829-DF3E-2440-9415-1121A77B73ED}" type="presOf" srcId="{709DCAB9-CD69-4341-B4E3-FD8260FB97C9}" destId="{9738540D-81FE-3A48-91DB-07B625046D11}" srcOrd="0" destOrd="0" presId="urn:microsoft.com/office/officeart/2005/8/layout/hierarchy2"/>
    <dgm:cxn modelId="{1F0D1E63-D965-B54C-8AF1-B73BC3E6B8AB}" type="presOf" srcId="{E4FE171C-FDBE-47E7-A56E-B995C1A8E1E8}" destId="{6184FBDC-6084-8845-B2BE-2747DCC3ABF5}" srcOrd="0" destOrd="0" presId="urn:microsoft.com/office/officeart/2005/8/layout/hierarchy2"/>
    <dgm:cxn modelId="{3C8E7C6A-618D-9947-8852-F813231E3333}" type="presOf" srcId="{CC9C8671-ED86-4BDC-99DD-C5CE4C0CAFE4}" destId="{5D4F788B-945E-BC40-8A22-F32FA5179548}" srcOrd="0" destOrd="0" presId="urn:microsoft.com/office/officeart/2005/8/layout/hierarchy2"/>
    <dgm:cxn modelId="{661B6B4E-A745-3648-B257-902FFC983506}" type="presOf" srcId="{FE0781C2-D44E-4B50-B2D2-1E7CBE48F27F}" destId="{29672616-FF04-6249-B0F6-75058560462B}" srcOrd="0" destOrd="0" presId="urn:microsoft.com/office/officeart/2005/8/layout/hierarchy2"/>
    <dgm:cxn modelId="{2D4E619F-1ED9-419A-855B-D556D8C686C1}" srcId="{E67D9B02-F851-4B31-A207-A1D75BD7CC30}" destId="{CC9C8671-ED86-4BDC-99DD-C5CE4C0CAFE4}" srcOrd="1" destOrd="0" parTransId="{709DCAB9-CD69-4341-B4E3-FD8260FB97C9}" sibTransId="{376E5FEB-1A74-437B-A6BC-96B7F87C536B}"/>
    <dgm:cxn modelId="{32B973B3-9131-0945-95A0-C0C2E9EF80DE}" type="presOf" srcId="{709DCAB9-CD69-4341-B4E3-FD8260FB97C9}" destId="{EBFC2A18-663E-C74E-9265-F8B7C22CF251}" srcOrd="1" destOrd="0" presId="urn:microsoft.com/office/officeart/2005/8/layout/hierarchy2"/>
    <dgm:cxn modelId="{F03D5AB9-0362-9146-8C6A-708EC0278376}" type="presOf" srcId="{2F899ECC-FEA5-43FD-8D28-DEBEE7AB92C7}" destId="{B30A67B0-BD10-5943-BA1B-06B1D0817D83}" srcOrd="1" destOrd="0" presId="urn:microsoft.com/office/officeart/2005/8/layout/hierarchy2"/>
    <dgm:cxn modelId="{2FF0BED2-FAB5-C647-AACA-0E47C5840D4D}" type="presOf" srcId="{E67D9B02-F851-4B31-A207-A1D75BD7CC30}" destId="{C69C209D-BB08-AE4F-8CD0-F1E5BA7D1416}" srcOrd="0" destOrd="0" presId="urn:microsoft.com/office/officeart/2005/8/layout/hierarchy2"/>
    <dgm:cxn modelId="{CFA9ECE8-03A3-5B44-9E6E-B04A34DE8A8F}" type="presOf" srcId="{2F899ECC-FEA5-43FD-8D28-DEBEE7AB92C7}" destId="{2DB00B4A-725E-F44B-80E3-B86E02E37BFD}" srcOrd="0" destOrd="0" presId="urn:microsoft.com/office/officeart/2005/8/layout/hierarchy2"/>
    <dgm:cxn modelId="{1679A0ED-01C0-5A41-9971-380116C8EB92}" type="presParOf" srcId="{29672616-FF04-6249-B0F6-75058560462B}" destId="{407E15A0-7A8C-7045-8B96-275B199DD9D9}" srcOrd="0" destOrd="0" presId="urn:microsoft.com/office/officeart/2005/8/layout/hierarchy2"/>
    <dgm:cxn modelId="{FB16A7A0-4603-564B-9D60-35D680EB8802}" type="presParOf" srcId="{407E15A0-7A8C-7045-8B96-275B199DD9D9}" destId="{C69C209D-BB08-AE4F-8CD0-F1E5BA7D1416}" srcOrd="0" destOrd="0" presId="urn:microsoft.com/office/officeart/2005/8/layout/hierarchy2"/>
    <dgm:cxn modelId="{B3298A40-2B94-8F45-88AB-6E89EBB1E14B}" type="presParOf" srcId="{407E15A0-7A8C-7045-8B96-275B199DD9D9}" destId="{87EF9A19-415B-394F-93C4-BA736BAA0AC1}" srcOrd="1" destOrd="0" presId="urn:microsoft.com/office/officeart/2005/8/layout/hierarchy2"/>
    <dgm:cxn modelId="{6C0D146D-0568-5544-93E9-D29391640801}" type="presParOf" srcId="{87EF9A19-415B-394F-93C4-BA736BAA0AC1}" destId="{2DB00B4A-725E-F44B-80E3-B86E02E37BFD}" srcOrd="0" destOrd="0" presId="urn:microsoft.com/office/officeart/2005/8/layout/hierarchy2"/>
    <dgm:cxn modelId="{6986BC91-0C07-9C49-B99F-68A12650C62F}" type="presParOf" srcId="{2DB00B4A-725E-F44B-80E3-B86E02E37BFD}" destId="{B30A67B0-BD10-5943-BA1B-06B1D0817D83}" srcOrd="0" destOrd="0" presId="urn:microsoft.com/office/officeart/2005/8/layout/hierarchy2"/>
    <dgm:cxn modelId="{4B612F32-1AA0-9241-971A-718562757188}" type="presParOf" srcId="{87EF9A19-415B-394F-93C4-BA736BAA0AC1}" destId="{B165E0DE-E18B-3B49-9A47-55D40CA1FC6D}" srcOrd="1" destOrd="0" presId="urn:microsoft.com/office/officeart/2005/8/layout/hierarchy2"/>
    <dgm:cxn modelId="{94811609-8C80-9A4E-93AC-9289FB08C8B8}" type="presParOf" srcId="{B165E0DE-E18B-3B49-9A47-55D40CA1FC6D}" destId="{6184FBDC-6084-8845-B2BE-2747DCC3ABF5}" srcOrd="0" destOrd="0" presId="urn:microsoft.com/office/officeart/2005/8/layout/hierarchy2"/>
    <dgm:cxn modelId="{2681714A-A573-F043-8881-859D77038A37}" type="presParOf" srcId="{B165E0DE-E18B-3B49-9A47-55D40CA1FC6D}" destId="{9AE6210E-61A3-224B-86A1-17D06028F4AF}" srcOrd="1" destOrd="0" presId="urn:microsoft.com/office/officeart/2005/8/layout/hierarchy2"/>
    <dgm:cxn modelId="{F0A37167-6309-8B4A-9823-4970F12F349A}" type="presParOf" srcId="{87EF9A19-415B-394F-93C4-BA736BAA0AC1}" destId="{9738540D-81FE-3A48-91DB-07B625046D11}" srcOrd="2" destOrd="0" presId="urn:microsoft.com/office/officeart/2005/8/layout/hierarchy2"/>
    <dgm:cxn modelId="{8764B58C-1383-D64C-B2D3-47527FF2E8A5}" type="presParOf" srcId="{9738540D-81FE-3A48-91DB-07B625046D11}" destId="{EBFC2A18-663E-C74E-9265-F8B7C22CF251}" srcOrd="0" destOrd="0" presId="urn:microsoft.com/office/officeart/2005/8/layout/hierarchy2"/>
    <dgm:cxn modelId="{CB7606C2-A2B6-6D4D-8A9D-545EFDC8DC8A}" type="presParOf" srcId="{87EF9A19-415B-394F-93C4-BA736BAA0AC1}" destId="{D9E747FF-94EE-754E-91F6-81B30ADD2FC1}" srcOrd="3" destOrd="0" presId="urn:microsoft.com/office/officeart/2005/8/layout/hierarchy2"/>
    <dgm:cxn modelId="{0938E74D-C2A2-BB4C-A428-E0D033E944A9}" type="presParOf" srcId="{D9E747FF-94EE-754E-91F6-81B30ADD2FC1}" destId="{5D4F788B-945E-BC40-8A22-F32FA5179548}" srcOrd="0" destOrd="0" presId="urn:microsoft.com/office/officeart/2005/8/layout/hierarchy2"/>
    <dgm:cxn modelId="{0F1AC5D3-954B-C147-B2E1-5D306A1FF462}" type="presParOf" srcId="{D9E747FF-94EE-754E-91F6-81B30ADD2FC1}" destId="{D8D50004-BECB-4646-9C17-D04DD3D78D1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727D49-5230-6A49-8B85-6D5FEF32DD28}" type="doc">
      <dgm:prSet loTypeId="urn:microsoft.com/office/officeart/2005/8/layout/venn3" loCatId="" qsTypeId="urn:microsoft.com/office/officeart/2005/8/quickstyle/3d2" qsCatId="3D" csTypeId="urn:microsoft.com/office/officeart/2005/8/colors/colorful3" csCatId="colorful" phldr="1"/>
      <dgm:spPr/>
      <dgm:t>
        <a:bodyPr/>
        <a:lstStyle/>
        <a:p>
          <a:endParaRPr lang="es-ES"/>
        </a:p>
      </dgm:t>
    </dgm:pt>
    <dgm:pt modelId="{6FBA9CDE-9328-D848-B875-B33C4C35D046}">
      <dgm:prSet phldrT="[Texto]"/>
      <dgm:spPr/>
      <dgm:t>
        <a:bodyPr/>
        <a:lstStyle/>
        <a:p>
          <a:r>
            <a:rPr lang="es-ES" dirty="0"/>
            <a:t>NIVEL BÁSICO A1</a:t>
          </a:r>
        </a:p>
      </dgm:t>
    </dgm:pt>
    <dgm:pt modelId="{EAC8A262-CD8C-624B-BB6E-3F436A1FA2CF}" type="parTrans" cxnId="{1DCF9A61-4FA7-7442-853B-A4749BD3FD34}">
      <dgm:prSet/>
      <dgm:spPr/>
      <dgm:t>
        <a:bodyPr/>
        <a:lstStyle/>
        <a:p>
          <a:endParaRPr lang="es-ES"/>
        </a:p>
      </dgm:t>
    </dgm:pt>
    <dgm:pt modelId="{56891A24-BA1C-AC46-96A4-4934BBDD76FB}" type="sibTrans" cxnId="{1DCF9A61-4FA7-7442-853B-A4749BD3FD34}">
      <dgm:prSet/>
      <dgm:spPr/>
      <dgm:t>
        <a:bodyPr/>
        <a:lstStyle/>
        <a:p>
          <a:endParaRPr lang="es-ES"/>
        </a:p>
      </dgm:t>
    </dgm:pt>
    <dgm:pt modelId="{C13A4E15-6C55-EC4A-9009-EB70467B2CF9}">
      <dgm:prSet phldrT="[Texto]"/>
      <dgm:spPr/>
      <dgm:t>
        <a:bodyPr/>
        <a:lstStyle/>
        <a:p>
          <a:r>
            <a:rPr lang="es-ES" dirty="0"/>
            <a:t>NIVEL BÁSICO A2</a:t>
          </a:r>
        </a:p>
      </dgm:t>
    </dgm:pt>
    <dgm:pt modelId="{5E1F0235-73ED-F645-8BBA-65753E1BB3F1}" type="parTrans" cxnId="{5B0BA8AC-E590-574B-9303-D74041A598A3}">
      <dgm:prSet/>
      <dgm:spPr/>
      <dgm:t>
        <a:bodyPr/>
        <a:lstStyle/>
        <a:p>
          <a:endParaRPr lang="es-ES"/>
        </a:p>
      </dgm:t>
    </dgm:pt>
    <dgm:pt modelId="{1EB54F0A-AC38-2E45-B668-0DA18F60688D}" type="sibTrans" cxnId="{5B0BA8AC-E590-574B-9303-D74041A598A3}">
      <dgm:prSet/>
      <dgm:spPr/>
      <dgm:t>
        <a:bodyPr/>
        <a:lstStyle/>
        <a:p>
          <a:endParaRPr lang="es-ES"/>
        </a:p>
      </dgm:t>
    </dgm:pt>
    <dgm:pt modelId="{652D4B22-3597-9F49-8F02-4D818D0D0ADF}">
      <dgm:prSet phldrT="[Texto]"/>
      <dgm:spPr/>
      <dgm:t>
        <a:bodyPr/>
        <a:lstStyle/>
        <a:p>
          <a:r>
            <a:rPr lang="es-ES" dirty="0"/>
            <a:t>NIVEL INTERMEDIO</a:t>
          </a:r>
        </a:p>
      </dgm:t>
    </dgm:pt>
    <dgm:pt modelId="{1CF3D655-D364-174C-8AF8-CBFD791EC895}" type="parTrans" cxnId="{98A8F520-D979-114F-B272-AB80382B7BA5}">
      <dgm:prSet/>
      <dgm:spPr/>
      <dgm:t>
        <a:bodyPr/>
        <a:lstStyle/>
        <a:p>
          <a:endParaRPr lang="es-ES"/>
        </a:p>
      </dgm:t>
    </dgm:pt>
    <dgm:pt modelId="{A60C21B3-E853-3F43-885D-95DC8C775452}" type="sibTrans" cxnId="{98A8F520-D979-114F-B272-AB80382B7BA5}">
      <dgm:prSet/>
      <dgm:spPr/>
      <dgm:t>
        <a:bodyPr/>
        <a:lstStyle/>
        <a:p>
          <a:endParaRPr lang="es-ES"/>
        </a:p>
      </dgm:t>
    </dgm:pt>
    <dgm:pt modelId="{EA622F5E-3953-3D40-99AE-8A23F6DB20AC}">
      <dgm:prSet phldrT="[Texto]"/>
      <dgm:spPr/>
      <dgm:t>
        <a:bodyPr/>
        <a:lstStyle/>
        <a:p>
          <a:r>
            <a:rPr lang="es-ES" dirty="0"/>
            <a:t>NIVEL INTERMEDIO </a:t>
          </a:r>
        </a:p>
      </dgm:t>
    </dgm:pt>
    <dgm:pt modelId="{2DDC75A8-3E26-9D40-9958-D9B3ABD098D9}" type="parTrans" cxnId="{0D9B361F-E701-AE41-931D-67B98C91EADE}">
      <dgm:prSet/>
      <dgm:spPr/>
      <dgm:t>
        <a:bodyPr/>
        <a:lstStyle/>
        <a:p>
          <a:endParaRPr lang="es-ES"/>
        </a:p>
      </dgm:t>
    </dgm:pt>
    <dgm:pt modelId="{0154AB0A-C9A9-344E-BE9D-46DE8102A70D}" type="sibTrans" cxnId="{0D9B361F-E701-AE41-931D-67B98C91EADE}">
      <dgm:prSet/>
      <dgm:spPr/>
      <dgm:t>
        <a:bodyPr/>
        <a:lstStyle/>
        <a:p>
          <a:endParaRPr lang="es-ES"/>
        </a:p>
      </dgm:t>
    </dgm:pt>
    <dgm:pt modelId="{CB57B747-F776-0D46-B2B2-9661180FF543}">
      <dgm:prSet phldrT="[Texto]"/>
      <dgm:spPr/>
      <dgm:t>
        <a:bodyPr/>
        <a:lstStyle/>
        <a:p>
          <a:r>
            <a:rPr lang="es-ES" dirty="0"/>
            <a:t>B1.1</a:t>
          </a:r>
        </a:p>
      </dgm:t>
    </dgm:pt>
    <dgm:pt modelId="{E84034F4-53D1-AA43-88F0-604FF3822F78}" type="parTrans" cxnId="{865A9A5E-D096-4A49-8DA7-6D9A79D36A9B}">
      <dgm:prSet/>
      <dgm:spPr/>
      <dgm:t>
        <a:bodyPr/>
        <a:lstStyle/>
        <a:p>
          <a:endParaRPr lang="es-ES"/>
        </a:p>
      </dgm:t>
    </dgm:pt>
    <dgm:pt modelId="{DF9A2CEC-F063-4143-966D-DE5D05B7D749}" type="sibTrans" cxnId="{865A9A5E-D096-4A49-8DA7-6D9A79D36A9B}">
      <dgm:prSet/>
      <dgm:spPr/>
      <dgm:t>
        <a:bodyPr/>
        <a:lstStyle/>
        <a:p>
          <a:endParaRPr lang="es-ES"/>
        </a:p>
      </dgm:t>
    </dgm:pt>
    <dgm:pt modelId="{F591E118-4314-EB4E-8AC2-20F5ABB676CD}">
      <dgm:prSet phldrT="[Texto]"/>
      <dgm:spPr/>
      <dgm:t>
        <a:bodyPr/>
        <a:lstStyle/>
        <a:p>
          <a:r>
            <a:rPr lang="es-ES" dirty="0"/>
            <a:t>B1.2</a:t>
          </a:r>
        </a:p>
      </dgm:t>
    </dgm:pt>
    <dgm:pt modelId="{0F386B78-839C-F940-92D2-1D73B8536AAE}" type="parTrans" cxnId="{0A004C4D-EB17-CF41-A76C-6D15A523DFC4}">
      <dgm:prSet/>
      <dgm:spPr/>
      <dgm:t>
        <a:bodyPr/>
        <a:lstStyle/>
        <a:p>
          <a:endParaRPr lang="es-ES"/>
        </a:p>
      </dgm:t>
    </dgm:pt>
    <dgm:pt modelId="{42F86BB3-120D-CC4D-A713-212B1429FF1B}" type="sibTrans" cxnId="{0A004C4D-EB17-CF41-A76C-6D15A523DFC4}">
      <dgm:prSet/>
      <dgm:spPr/>
      <dgm:t>
        <a:bodyPr/>
        <a:lstStyle/>
        <a:p>
          <a:endParaRPr lang="es-ES"/>
        </a:p>
      </dgm:t>
    </dgm:pt>
    <dgm:pt modelId="{60D86678-8068-784B-BEE7-E5C50833DE77}">
      <dgm:prSet phldrT="[Texto]"/>
      <dgm:spPr/>
      <dgm:t>
        <a:bodyPr/>
        <a:lstStyle/>
        <a:p>
          <a:r>
            <a:rPr lang="es-ES" dirty="0"/>
            <a:t>B2.1</a:t>
          </a:r>
        </a:p>
      </dgm:t>
    </dgm:pt>
    <dgm:pt modelId="{46FA2C1E-E3FF-4645-BFEE-7CB49BAB210F}" type="parTrans" cxnId="{A67E536D-AFB7-9D46-A824-44E938F4C0E3}">
      <dgm:prSet/>
      <dgm:spPr/>
      <dgm:t>
        <a:bodyPr/>
        <a:lstStyle/>
        <a:p>
          <a:endParaRPr lang="es-ES"/>
        </a:p>
      </dgm:t>
    </dgm:pt>
    <dgm:pt modelId="{CAD48D16-2B12-0D46-B83B-511824C992F4}" type="sibTrans" cxnId="{A67E536D-AFB7-9D46-A824-44E938F4C0E3}">
      <dgm:prSet/>
      <dgm:spPr/>
      <dgm:t>
        <a:bodyPr/>
        <a:lstStyle/>
        <a:p>
          <a:endParaRPr lang="es-ES"/>
        </a:p>
      </dgm:t>
    </dgm:pt>
    <dgm:pt modelId="{A4B995D0-5421-3E45-A686-33CED21F4E90}">
      <dgm:prSet phldrT="[Texto]"/>
      <dgm:spPr/>
      <dgm:t>
        <a:bodyPr/>
        <a:lstStyle/>
        <a:p>
          <a:r>
            <a:rPr lang="es-ES" dirty="0"/>
            <a:t>B2.2</a:t>
          </a:r>
        </a:p>
      </dgm:t>
    </dgm:pt>
    <dgm:pt modelId="{B44B9502-A8DF-1F45-9165-785A7D146B7D}" type="parTrans" cxnId="{11560368-FB07-3844-BA0C-F03A0C63A103}">
      <dgm:prSet/>
      <dgm:spPr/>
      <dgm:t>
        <a:bodyPr/>
        <a:lstStyle/>
        <a:p>
          <a:endParaRPr lang="es-ES"/>
        </a:p>
      </dgm:t>
    </dgm:pt>
    <dgm:pt modelId="{116456D2-82FB-F247-A607-B2ED50D69189}" type="sibTrans" cxnId="{11560368-FB07-3844-BA0C-F03A0C63A103}">
      <dgm:prSet/>
      <dgm:spPr/>
      <dgm:t>
        <a:bodyPr/>
        <a:lstStyle/>
        <a:p>
          <a:endParaRPr lang="es-ES"/>
        </a:p>
      </dgm:t>
    </dgm:pt>
    <dgm:pt modelId="{7D753134-7BE5-744A-9B4E-215A9F7B0584}">
      <dgm:prSet phldrT="[Texto]"/>
      <dgm:spPr/>
      <dgm:t>
        <a:bodyPr/>
        <a:lstStyle/>
        <a:p>
          <a:r>
            <a:rPr lang="es-ES" dirty="0"/>
            <a:t>NIVEL AVANZADO </a:t>
          </a:r>
        </a:p>
      </dgm:t>
    </dgm:pt>
    <dgm:pt modelId="{4FE97DC3-CA74-0847-ABFE-8019F487D211}" type="parTrans" cxnId="{24869E81-EC28-9A4D-981E-452795D04954}">
      <dgm:prSet/>
      <dgm:spPr/>
      <dgm:t>
        <a:bodyPr/>
        <a:lstStyle/>
        <a:p>
          <a:endParaRPr lang="es-ES"/>
        </a:p>
      </dgm:t>
    </dgm:pt>
    <dgm:pt modelId="{680A0D54-EC58-204E-A7B3-6226FD054589}" type="sibTrans" cxnId="{24869E81-EC28-9A4D-981E-452795D04954}">
      <dgm:prSet/>
      <dgm:spPr/>
      <dgm:t>
        <a:bodyPr/>
        <a:lstStyle/>
        <a:p>
          <a:endParaRPr lang="es-ES"/>
        </a:p>
      </dgm:t>
    </dgm:pt>
    <dgm:pt modelId="{2F1512FE-D778-E04B-9B64-E4844154F897}">
      <dgm:prSet phldrT="[Texto]"/>
      <dgm:spPr/>
      <dgm:t>
        <a:bodyPr/>
        <a:lstStyle/>
        <a:p>
          <a:r>
            <a:rPr lang="es-ES" dirty="0"/>
            <a:t>C1.1</a:t>
          </a:r>
        </a:p>
      </dgm:t>
    </dgm:pt>
    <dgm:pt modelId="{10139E02-2711-0D41-8183-F4AF5664F6BC}" type="parTrans" cxnId="{977DDC36-D22F-BF41-8C1F-DFF976855955}">
      <dgm:prSet/>
      <dgm:spPr/>
      <dgm:t>
        <a:bodyPr/>
        <a:lstStyle/>
        <a:p>
          <a:endParaRPr lang="es-ES"/>
        </a:p>
      </dgm:t>
    </dgm:pt>
    <dgm:pt modelId="{CFCAB178-8B38-AE43-8A89-3DB03A68F43C}" type="sibTrans" cxnId="{977DDC36-D22F-BF41-8C1F-DFF976855955}">
      <dgm:prSet/>
      <dgm:spPr/>
      <dgm:t>
        <a:bodyPr/>
        <a:lstStyle/>
        <a:p>
          <a:endParaRPr lang="es-ES"/>
        </a:p>
      </dgm:t>
    </dgm:pt>
    <dgm:pt modelId="{2F77436D-7028-0F46-B80D-909E83D36F8A}">
      <dgm:prSet phldrT="[Texto]"/>
      <dgm:spPr/>
      <dgm:t>
        <a:bodyPr/>
        <a:lstStyle/>
        <a:p>
          <a:r>
            <a:rPr lang="es-ES" dirty="0"/>
            <a:t>C1.2</a:t>
          </a:r>
        </a:p>
      </dgm:t>
    </dgm:pt>
    <dgm:pt modelId="{7EC934CC-9D09-7E47-8DFF-57C596C7505B}" type="parTrans" cxnId="{071C187A-E3F5-4D45-A0C1-184683EBEAC5}">
      <dgm:prSet/>
      <dgm:spPr/>
      <dgm:t>
        <a:bodyPr/>
        <a:lstStyle/>
        <a:p>
          <a:endParaRPr lang="es-ES"/>
        </a:p>
      </dgm:t>
    </dgm:pt>
    <dgm:pt modelId="{F6F92F1A-E432-6A48-921C-86599AF8AFF0}" type="sibTrans" cxnId="{071C187A-E3F5-4D45-A0C1-184683EBEAC5}">
      <dgm:prSet/>
      <dgm:spPr/>
      <dgm:t>
        <a:bodyPr/>
        <a:lstStyle/>
        <a:p>
          <a:endParaRPr lang="es-ES"/>
        </a:p>
      </dgm:t>
    </dgm:pt>
    <dgm:pt modelId="{17969515-B4BD-2D4F-861B-8A7BFC383D33}">
      <dgm:prSet phldrT="[Texto]"/>
      <dgm:spPr/>
      <dgm:t>
        <a:bodyPr/>
        <a:lstStyle/>
        <a:p>
          <a:r>
            <a:rPr lang="es-ES" dirty="0"/>
            <a:t>NIVEL AVANZADO </a:t>
          </a:r>
        </a:p>
      </dgm:t>
    </dgm:pt>
    <dgm:pt modelId="{AB0193E0-3094-F44D-9682-1A1D875086D9}" type="parTrans" cxnId="{3CD2E125-9A06-6E45-A810-64B7D67E8CFB}">
      <dgm:prSet/>
      <dgm:spPr/>
      <dgm:t>
        <a:bodyPr/>
        <a:lstStyle/>
        <a:p>
          <a:endParaRPr lang="es-ES"/>
        </a:p>
      </dgm:t>
    </dgm:pt>
    <dgm:pt modelId="{748B8109-03F6-ED4A-8299-9830DB38AB16}" type="sibTrans" cxnId="{3CD2E125-9A06-6E45-A810-64B7D67E8CFB}">
      <dgm:prSet/>
      <dgm:spPr/>
      <dgm:t>
        <a:bodyPr/>
        <a:lstStyle/>
        <a:p>
          <a:endParaRPr lang="es-ES"/>
        </a:p>
      </dgm:t>
    </dgm:pt>
    <dgm:pt modelId="{55CB7F45-7824-894F-BC9F-1019406775BB}">
      <dgm:prSet phldrT="[Texto]"/>
      <dgm:spPr/>
      <dgm:t>
        <a:bodyPr/>
        <a:lstStyle/>
        <a:p>
          <a:r>
            <a:rPr lang="es-ES" dirty="0"/>
            <a:t>C2</a:t>
          </a:r>
        </a:p>
      </dgm:t>
    </dgm:pt>
    <dgm:pt modelId="{CC284DF4-0559-664E-9825-6EE4FBDD6AAA}" type="parTrans" cxnId="{ED14C0C7-3D0E-D24B-BF56-908A18FC7EB8}">
      <dgm:prSet/>
      <dgm:spPr/>
      <dgm:t>
        <a:bodyPr/>
        <a:lstStyle/>
        <a:p>
          <a:endParaRPr lang="es-ES"/>
        </a:p>
      </dgm:t>
    </dgm:pt>
    <dgm:pt modelId="{C0617316-8AD4-4C44-8A0D-BE384EBF54EE}" type="sibTrans" cxnId="{ED14C0C7-3D0E-D24B-BF56-908A18FC7EB8}">
      <dgm:prSet/>
      <dgm:spPr/>
      <dgm:t>
        <a:bodyPr/>
        <a:lstStyle/>
        <a:p>
          <a:endParaRPr lang="es-ES"/>
        </a:p>
      </dgm:t>
    </dgm:pt>
    <dgm:pt modelId="{102FD824-604B-F146-A348-1BAD06DB2E16}" type="pres">
      <dgm:prSet presAssocID="{2C727D49-5230-6A49-8B85-6D5FEF32DD28}" presName="Name0" presStyleCnt="0">
        <dgm:presLayoutVars>
          <dgm:dir/>
          <dgm:resizeHandles val="exact"/>
        </dgm:presLayoutVars>
      </dgm:prSet>
      <dgm:spPr/>
    </dgm:pt>
    <dgm:pt modelId="{71D8EADA-F899-5443-804E-1EE1E7AA8DD8}" type="pres">
      <dgm:prSet presAssocID="{6FBA9CDE-9328-D848-B875-B33C4C35D046}" presName="Name5" presStyleLbl="vennNode1" presStyleIdx="0" presStyleCnt="6">
        <dgm:presLayoutVars>
          <dgm:bulletEnabled val="1"/>
        </dgm:presLayoutVars>
      </dgm:prSet>
      <dgm:spPr/>
    </dgm:pt>
    <dgm:pt modelId="{375A6E8B-9945-E745-8CE4-7968C464B782}" type="pres">
      <dgm:prSet presAssocID="{56891A24-BA1C-AC46-96A4-4934BBDD76FB}" presName="space" presStyleCnt="0"/>
      <dgm:spPr/>
    </dgm:pt>
    <dgm:pt modelId="{847431F3-E0DC-AA41-9125-2A96E9EBB92B}" type="pres">
      <dgm:prSet presAssocID="{C13A4E15-6C55-EC4A-9009-EB70467B2CF9}" presName="Name5" presStyleLbl="vennNode1" presStyleIdx="1" presStyleCnt="6">
        <dgm:presLayoutVars>
          <dgm:bulletEnabled val="1"/>
        </dgm:presLayoutVars>
      </dgm:prSet>
      <dgm:spPr/>
    </dgm:pt>
    <dgm:pt modelId="{252AF8B4-BFFB-FE44-92DE-4F98020FF364}" type="pres">
      <dgm:prSet presAssocID="{1EB54F0A-AC38-2E45-B668-0DA18F60688D}" presName="space" presStyleCnt="0"/>
      <dgm:spPr/>
    </dgm:pt>
    <dgm:pt modelId="{C1DE4401-8952-B543-9970-367AC87914F5}" type="pres">
      <dgm:prSet presAssocID="{652D4B22-3597-9F49-8F02-4D818D0D0ADF}" presName="Name5" presStyleLbl="vennNode1" presStyleIdx="2" presStyleCnt="6">
        <dgm:presLayoutVars>
          <dgm:bulletEnabled val="1"/>
        </dgm:presLayoutVars>
      </dgm:prSet>
      <dgm:spPr/>
    </dgm:pt>
    <dgm:pt modelId="{8C9B8D7D-D3A5-B148-8D67-4504309F9B9E}" type="pres">
      <dgm:prSet presAssocID="{A60C21B3-E853-3F43-885D-95DC8C775452}" presName="space" presStyleCnt="0"/>
      <dgm:spPr/>
    </dgm:pt>
    <dgm:pt modelId="{98E67056-C09E-B24B-8CCE-E263283A567F}" type="pres">
      <dgm:prSet presAssocID="{EA622F5E-3953-3D40-99AE-8A23F6DB20AC}" presName="Name5" presStyleLbl="vennNode1" presStyleIdx="3" presStyleCnt="6">
        <dgm:presLayoutVars>
          <dgm:bulletEnabled val="1"/>
        </dgm:presLayoutVars>
      </dgm:prSet>
      <dgm:spPr/>
    </dgm:pt>
    <dgm:pt modelId="{563C8D50-2157-5041-B81F-8BAEC24D89F5}" type="pres">
      <dgm:prSet presAssocID="{0154AB0A-C9A9-344E-BE9D-46DE8102A70D}" presName="space" presStyleCnt="0"/>
      <dgm:spPr/>
    </dgm:pt>
    <dgm:pt modelId="{9177C784-8F5B-AD4E-9FAA-E8444D42D081}" type="pres">
      <dgm:prSet presAssocID="{7D753134-7BE5-744A-9B4E-215A9F7B0584}" presName="Name5" presStyleLbl="vennNode1" presStyleIdx="4" presStyleCnt="6">
        <dgm:presLayoutVars>
          <dgm:bulletEnabled val="1"/>
        </dgm:presLayoutVars>
      </dgm:prSet>
      <dgm:spPr/>
    </dgm:pt>
    <dgm:pt modelId="{9E808E1D-775E-5F4C-948F-D5D95549C4A0}" type="pres">
      <dgm:prSet presAssocID="{680A0D54-EC58-204E-A7B3-6226FD054589}" presName="space" presStyleCnt="0"/>
      <dgm:spPr/>
    </dgm:pt>
    <dgm:pt modelId="{E15CF4ED-43EF-9C4D-9A30-6687F2F00328}" type="pres">
      <dgm:prSet presAssocID="{17969515-B4BD-2D4F-861B-8A7BFC383D33}" presName="Name5" presStyleLbl="vennNode1" presStyleIdx="5" presStyleCnt="6">
        <dgm:presLayoutVars>
          <dgm:bulletEnabled val="1"/>
        </dgm:presLayoutVars>
      </dgm:prSet>
      <dgm:spPr/>
    </dgm:pt>
  </dgm:ptLst>
  <dgm:cxnLst>
    <dgm:cxn modelId="{26561E04-DF27-C448-8C54-422D4602E3BE}" type="presOf" srcId="{6FBA9CDE-9328-D848-B875-B33C4C35D046}" destId="{71D8EADA-F899-5443-804E-1EE1E7AA8DD8}" srcOrd="0" destOrd="0" presId="urn:microsoft.com/office/officeart/2005/8/layout/venn3"/>
    <dgm:cxn modelId="{C77F4819-DE95-C04A-AD72-AD91EB76C98B}" type="presOf" srcId="{EA622F5E-3953-3D40-99AE-8A23F6DB20AC}" destId="{98E67056-C09E-B24B-8CCE-E263283A567F}" srcOrd="0" destOrd="0" presId="urn:microsoft.com/office/officeart/2005/8/layout/venn3"/>
    <dgm:cxn modelId="{0D9B361F-E701-AE41-931D-67B98C91EADE}" srcId="{2C727D49-5230-6A49-8B85-6D5FEF32DD28}" destId="{EA622F5E-3953-3D40-99AE-8A23F6DB20AC}" srcOrd="3" destOrd="0" parTransId="{2DDC75A8-3E26-9D40-9958-D9B3ABD098D9}" sibTransId="{0154AB0A-C9A9-344E-BE9D-46DE8102A70D}"/>
    <dgm:cxn modelId="{98A8F520-D979-114F-B272-AB80382B7BA5}" srcId="{2C727D49-5230-6A49-8B85-6D5FEF32DD28}" destId="{652D4B22-3597-9F49-8F02-4D818D0D0ADF}" srcOrd="2" destOrd="0" parTransId="{1CF3D655-D364-174C-8AF8-CBFD791EC895}" sibTransId="{A60C21B3-E853-3F43-885D-95DC8C775452}"/>
    <dgm:cxn modelId="{77934D22-A193-9245-94E9-449EE3CF168C}" type="presOf" srcId="{2F77436D-7028-0F46-B80D-909E83D36F8A}" destId="{9177C784-8F5B-AD4E-9FAA-E8444D42D081}" srcOrd="0" destOrd="2" presId="urn:microsoft.com/office/officeart/2005/8/layout/venn3"/>
    <dgm:cxn modelId="{3CD2E125-9A06-6E45-A810-64B7D67E8CFB}" srcId="{2C727D49-5230-6A49-8B85-6D5FEF32DD28}" destId="{17969515-B4BD-2D4F-861B-8A7BFC383D33}" srcOrd="5" destOrd="0" parTransId="{AB0193E0-3094-F44D-9682-1A1D875086D9}" sibTransId="{748B8109-03F6-ED4A-8299-9830DB38AB16}"/>
    <dgm:cxn modelId="{977DDC36-D22F-BF41-8C1F-DFF976855955}" srcId="{7D753134-7BE5-744A-9B4E-215A9F7B0584}" destId="{2F1512FE-D778-E04B-9B64-E4844154F897}" srcOrd="0" destOrd="0" parTransId="{10139E02-2711-0D41-8183-F4AF5664F6BC}" sibTransId="{CFCAB178-8B38-AE43-8A89-3DB03A68F43C}"/>
    <dgm:cxn modelId="{B2768C38-6C3E-7340-8F98-C435715BFDFF}" type="presOf" srcId="{A4B995D0-5421-3E45-A686-33CED21F4E90}" destId="{98E67056-C09E-B24B-8CCE-E263283A567F}" srcOrd="0" destOrd="2" presId="urn:microsoft.com/office/officeart/2005/8/layout/venn3"/>
    <dgm:cxn modelId="{50ACD23A-2142-B946-AD9A-FD7888037190}" type="presOf" srcId="{2C727D49-5230-6A49-8B85-6D5FEF32DD28}" destId="{102FD824-604B-F146-A348-1BAD06DB2E16}" srcOrd="0" destOrd="0" presId="urn:microsoft.com/office/officeart/2005/8/layout/venn3"/>
    <dgm:cxn modelId="{865A9A5E-D096-4A49-8DA7-6D9A79D36A9B}" srcId="{652D4B22-3597-9F49-8F02-4D818D0D0ADF}" destId="{CB57B747-F776-0D46-B2B2-9661180FF543}" srcOrd="0" destOrd="0" parTransId="{E84034F4-53D1-AA43-88F0-604FF3822F78}" sibTransId="{DF9A2CEC-F063-4143-966D-DE5D05B7D749}"/>
    <dgm:cxn modelId="{1DCF9A61-4FA7-7442-853B-A4749BD3FD34}" srcId="{2C727D49-5230-6A49-8B85-6D5FEF32DD28}" destId="{6FBA9CDE-9328-D848-B875-B33C4C35D046}" srcOrd="0" destOrd="0" parTransId="{EAC8A262-CD8C-624B-BB6E-3F436A1FA2CF}" sibTransId="{56891A24-BA1C-AC46-96A4-4934BBDD76FB}"/>
    <dgm:cxn modelId="{6E01F463-7893-D549-B113-7AF50CA45A02}" type="presOf" srcId="{CB57B747-F776-0D46-B2B2-9661180FF543}" destId="{C1DE4401-8952-B543-9970-367AC87914F5}" srcOrd="0" destOrd="1" presId="urn:microsoft.com/office/officeart/2005/8/layout/venn3"/>
    <dgm:cxn modelId="{11560368-FB07-3844-BA0C-F03A0C63A103}" srcId="{EA622F5E-3953-3D40-99AE-8A23F6DB20AC}" destId="{A4B995D0-5421-3E45-A686-33CED21F4E90}" srcOrd="1" destOrd="0" parTransId="{B44B9502-A8DF-1F45-9165-785A7D146B7D}" sibTransId="{116456D2-82FB-F247-A607-B2ED50D69189}"/>
    <dgm:cxn modelId="{A6291C48-449D-074A-8B2C-D4ADF23DEA74}" type="presOf" srcId="{F591E118-4314-EB4E-8AC2-20F5ABB676CD}" destId="{C1DE4401-8952-B543-9970-367AC87914F5}" srcOrd="0" destOrd="2" presId="urn:microsoft.com/office/officeart/2005/8/layout/venn3"/>
    <dgm:cxn modelId="{1779D34B-0111-D64A-9662-5E5124A50726}" type="presOf" srcId="{7D753134-7BE5-744A-9B4E-215A9F7B0584}" destId="{9177C784-8F5B-AD4E-9FAA-E8444D42D081}" srcOrd="0" destOrd="0" presId="urn:microsoft.com/office/officeart/2005/8/layout/venn3"/>
    <dgm:cxn modelId="{0A004C4D-EB17-CF41-A76C-6D15A523DFC4}" srcId="{652D4B22-3597-9F49-8F02-4D818D0D0ADF}" destId="{F591E118-4314-EB4E-8AC2-20F5ABB676CD}" srcOrd="1" destOrd="0" parTransId="{0F386B78-839C-F940-92D2-1D73B8536AAE}" sibTransId="{42F86BB3-120D-CC4D-A713-212B1429FF1B}"/>
    <dgm:cxn modelId="{A67E536D-AFB7-9D46-A824-44E938F4C0E3}" srcId="{EA622F5E-3953-3D40-99AE-8A23F6DB20AC}" destId="{60D86678-8068-784B-BEE7-E5C50833DE77}" srcOrd="0" destOrd="0" parTransId="{46FA2C1E-E3FF-4645-BFEE-7CB49BAB210F}" sibTransId="{CAD48D16-2B12-0D46-B83B-511824C992F4}"/>
    <dgm:cxn modelId="{BA71B550-189B-3041-8C84-51C0174C9F97}" type="presOf" srcId="{55CB7F45-7824-894F-BC9F-1019406775BB}" destId="{E15CF4ED-43EF-9C4D-9A30-6687F2F00328}" srcOrd="0" destOrd="1" presId="urn:microsoft.com/office/officeart/2005/8/layout/venn3"/>
    <dgm:cxn modelId="{5FC0E376-C354-B046-B9F8-D1C1F1A209CF}" type="presOf" srcId="{60D86678-8068-784B-BEE7-E5C50833DE77}" destId="{98E67056-C09E-B24B-8CCE-E263283A567F}" srcOrd="0" destOrd="1" presId="urn:microsoft.com/office/officeart/2005/8/layout/venn3"/>
    <dgm:cxn modelId="{071C187A-E3F5-4D45-A0C1-184683EBEAC5}" srcId="{7D753134-7BE5-744A-9B4E-215A9F7B0584}" destId="{2F77436D-7028-0F46-B80D-909E83D36F8A}" srcOrd="1" destOrd="0" parTransId="{7EC934CC-9D09-7E47-8DFF-57C596C7505B}" sibTransId="{F6F92F1A-E432-6A48-921C-86599AF8AFF0}"/>
    <dgm:cxn modelId="{9D8C427E-0F5C-374D-BC57-93ED61E631D6}" type="presOf" srcId="{17969515-B4BD-2D4F-861B-8A7BFC383D33}" destId="{E15CF4ED-43EF-9C4D-9A30-6687F2F00328}" srcOrd="0" destOrd="0" presId="urn:microsoft.com/office/officeart/2005/8/layout/venn3"/>
    <dgm:cxn modelId="{24869E81-EC28-9A4D-981E-452795D04954}" srcId="{2C727D49-5230-6A49-8B85-6D5FEF32DD28}" destId="{7D753134-7BE5-744A-9B4E-215A9F7B0584}" srcOrd="4" destOrd="0" parTransId="{4FE97DC3-CA74-0847-ABFE-8019F487D211}" sibTransId="{680A0D54-EC58-204E-A7B3-6226FD054589}"/>
    <dgm:cxn modelId="{1CA37D95-9319-084B-B19F-B607CCC39CDB}" type="presOf" srcId="{C13A4E15-6C55-EC4A-9009-EB70467B2CF9}" destId="{847431F3-E0DC-AA41-9125-2A96E9EBB92B}" srcOrd="0" destOrd="0" presId="urn:microsoft.com/office/officeart/2005/8/layout/venn3"/>
    <dgm:cxn modelId="{5B0BA8AC-E590-574B-9303-D74041A598A3}" srcId="{2C727D49-5230-6A49-8B85-6D5FEF32DD28}" destId="{C13A4E15-6C55-EC4A-9009-EB70467B2CF9}" srcOrd="1" destOrd="0" parTransId="{5E1F0235-73ED-F645-8BBA-65753E1BB3F1}" sibTransId="{1EB54F0A-AC38-2E45-B668-0DA18F60688D}"/>
    <dgm:cxn modelId="{ED14C0C7-3D0E-D24B-BF56-908A18FC7EB8}" srcId="{17969515-B4BD-2D4F-861B-8A7BFC383D33}" destId="{55CB7F45-7824-894F-BC9F-1019406775BB}" srcOrd="0" destOrd="0" parTransId="{CC284DF4-0559-664E-9825-6EE4FBDD6AAA}" sibTransId="{C0617316-8AD4-4C44-8A0D-BE384EBF54EE}"/>
    <dgm:cxn modelId="{987D76E7-D353-044B-A4A8-420B0F4C362E}" type="presOf" srcId="{2F1512FE-D778-E04B-9B64-E4844154F897}" destId="{9177C784-8F5B-AD4E-9FAA-E8444D42D081}" srcOrd="0" destOrd="1" presId="urn:microsoft.com/office/officeart/2005/8/layout/venn3"/>
    <dgm:cxn modelId="{C987D5EA-877B-8944-8AC9-4C7F1AD0BEF1}" type="presOf" srcId="{652D4B22-3597-9F49-8F02-4D818D0D0ADF}" destId="{C1DE4401-8952-B543-9970-367AC87914F5}" srcOrd="0" destOrd="0" presId="urn:microsoft.com/office/officeart/2005/8/layout/venn3"/>
    <dgm:cxn modelId="{C6C9F907-78F5-CC43-86F1-D73499F52144}" type="presParOf" srcId="{102FD824-604B-F146-A348-1BAD06DB2E16}" destId="{71D8EADA-F899-5443-804E-1EE1E7AA8DD8}" srcOrd="0" destOrd="0" presId="urn:microsoft.com/office/officeart/2005/8/layout/venn3"/>
    <dgm:cxn modelId="{D96EF82E-4D1B-F944-9928-CB186C5DFAA3}" type="presParOf" srcId="{102FD824-604B-F146-A348-1BAD06DB2E16}" destId="{375A6E8B-9945-E745-8CE4-7968C464B782}" srcOrd="1" destOrd="0" presId="urn:microsoft.com/office/officeart/2005/8/layout/venn3"/>
    <dgm:cxn modelId="{C0097F6E-9761-BC47-A9F3-640D95F57B5B}" type="presParOf" srcId="{102FD824-604B-F146-A348-1BAD06DB2E16}" destId="{847431F3-E0DC-AA41-9125-2A96E9EBB92B}" srcOrd="2" destOrd="0" presId="urn:microsoft.com/office/officeart/2005/8/layout/venn3"/>
    <dgm:cxn modelId="{8F753375-FCBD-BD40-9F47-EC53F676560F}" type="presParOf" srcId="{102FD824-604B-F146-A348-1BAD06DB2E16}" destId="{252AF8B4-BFFB-FE44-92DE-4F98020FF364}" srcOrd="3" destOrd="0" presId="urn:microsoft.com/office/officeart/2005/8/layout/venn3"/>
    <dgm:cxn modelId="{18B41886-C402-AA41-8FDC-6312F743C615}" type="presParOf" srcId="{102FD824-604B-F146-A348-1BAD06DB2E16}" destId="{C1DE4401-8952-B543-9970-367AC87914F5}" srcOrd="4" destOrd="0" presId="urn:microsoft.com/office/officeart/2005/8/layout/venn3"/>
    <dgm:cxn modelId="{A9336FAE-D8F4-474F-9371-3D642F8ECB35}" type="presParOf" srcId="{102FD824-604B-F146-A348-1BAD06DB2E16}" destId="{8C9B8D7D-D3A5-B148-8D67-4504309F9B9E}" srcOrd="5" destOrd="0" presId="urn:microsoft.com/office/officeart/2005/8/layout/venn3"/>
    <dgm:cxn modelId="{2B8B3B5D-2F31-174A-8A9D-7E0A29D5EA38}" type="presParOf" srcId="{102FD824-604B-F146-A348-1BAD06DB2E16}" destId="{98E67056-C09E-B24B-8CCE-E263283A567F}" srcOrd="6" destOrd="0" presId="urn:microsoft.com/office/officeart/2005/8/layout/venn3"/>
    <dgm:cxn modelId="{43BF5F75-48D7-144C-A67E-B35926A7E305}" type="presParOf" srcId="{102FD824-604B-F146-A348-1BAD06DB2E16}" destId="{563C8D50-2157-5041-B81F-8BAEC24D89F5}" srcOrd="7" destOrd="0" presId="urn:microsoft.com/office/officeart/2005/8/layout/venn3"/>
    <dgm:cxn modelId="{C62E4DB2-671F-5F4F-80BF-F40925414B1C}" type="presParOf" srcId="{102FD824-604B-F146-A348-1BAD06DB2E16}" destId="{9177C784-8F5B-AD4E-9FAA-E8444D42D081}" srcOrd="8" destOrd="0" presId="urn:microsoft.com/office/officeart/2005/8/layout/venn3"/>
    <dgm:cxn modelId="{2DDC2F03-24A6-F848-BADA-E27B1FD73A7A}" type="presParOf" srcId="{102FD824-604B-F146-A348-1BAD06DB2E16}" destId="{9E808E1D-775E-5F4C-948F-D5D95549C4A0}" srcOrd="9" destOrd="0" presId="urn:microsoft.com/office/officeart/2005/8/layout/venn3"/>
    <dgm:cxn modelId="{8E5C6954-1AE7-F443-B6C3-E4B1D0429882}" type="presParOf" srcId="{102FD824-604B-F146-A348-1BAD06DB2E16}" destId="{E15CF4ED-43EF-9C4D-9A30-6687F2F00328}"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8FE6EA-34BC-5E4E-86A2-DC799AA4D0B8}" type="doc">
      <dgm:prSet loTypeId="urn:microsoft.com/office/officeart/2005/8/layout/radial6" loCatId="" qsTypeId="urn:microsoft.com/office/officeart/2005/8/quickstyle/3d2" qsCatId="3D" csTypeId="urn:microsoft.com/office/officeart/2005/8/colors/colorful5" csCatId="colorful" phldr="1"/>
      <dgm:spPr/>
      <dgm:t>
        <a:bodyPr/>
        <a:lstStyle/>
        <a:p>
          <a:endParaRPr lang="es-ES"/>
        </a:p>
      </dgm:t>
    </dgm:pt>
    <dgm:pt modelId="{018A6707-169C-9F47-BEC8-934C3830C847}">
      <dgm:prSet phldrT="[Texto]" custT="1"/>
      <dgm:spPr/>
      <dgm:t>
        <a:bodyPr/>
        <a:lstStyle/>
        <a:p>
          <a:pPr rtl="0"/>
          <a:r>
            <a:rPr lang="es-ES" sz="2400" dirty="0">
              <a:solidFill>
                <a:schemeClr val="tx1"/>
              </a:solidFill>
            </a:rPr>
            <a:t>2 evaluaciones</a:t>
          </a:r>
        </a:p>
      </dgm:t>
    </dgm:pt>
    <dgm:pt modelId="{27FAB3F6-F714-354A-B44F-E2F24383840C}" type="parTrans" cxnId="{B7C93BAE-AFFD-2F43-8315-5A944166F701}">
      <dgm:prSet/>
      <dgm:spPr/>
      <dgm:t>
        <a:bodyPr/>
        <a:lstStyle/>
        <a:p>
          <a:endParaRPr lang="es-ES"/>
        </a:p>
      </dgm:t>
    </dgm:pt>
    <dgm:pt modelId="{4A3583DB-D76A-CA43-A5C3-A7C8006039B3}" type="sibTrans" cxnId="{B7C93BAE-AFFD-2F43-8315-5A944166F701}">
      <dgm:prSet/>
      <dgm:spPr/>
      <dgm:t>
        <a:bodyPr/>
        <a:lstStyle/>
        <a:p>
          <a:endParaRPr lang="es-ES"/>
        </a:p>
      </dgm:t>
    </dgm:pt>
    <dgm:pt modelId="{76EB0C36-CCFB-084D-97F1-427F4945DA7E}">
      <dgm:prSet phldrT="[Texto]" custT="1"/>
      <dgm:spPr/>
      <dgm:t>
        <a:bodyPr/>
        <a:lstStyle/>
        <a:p>
          <a:pPr rtl="0"/>
          <a:r>
            <a:rPr lang="es-ES" sz="1800" dirty="0"/>
            <a:t>Progreso personal</a:t>
          </a:r>
        </a:p>
      </dgm:t>
    </dgm:pt>
    <dgm:pt modelId="{E441796A-27CD-2D40-9151-63BFD5707FCD}" type="parTrans" cxnId="{88564A1E-6B38-F94F-8B28-8F0FD94A67D3}">
      <dgm:prSet/>
      <dgm:spPr/>
      <dgm:t>
        <a:bodyPr/>
        <a:lstStyle/>
        <a:p>
          <a:endParaRPr lang="es-ES"/>
        </a:p>
      </dgm:t>
    </dgm:pt>
    <dgm:pt modelId="{FB053901-3DAE-704A-B873-DB427EC9B478}" type="sibTrans" cxnId="{88564A1E-6B38-F94F-8B28-8F0FD94A67D3}">
      <dgm:prSet/>
      <dgm:spPr/>
      <dgm:t>
        <a:bodyPr/>
        <a:lstStyle/>
        <a:p>
          <a:endParaRPr lang="es-ES"/>
        </a:p>
      </dgm:t>
    </dgm:pt>
    <dgm:pt modelId="{CFBC34BF-A0FD-8541-BBC5-962AEB052342}">
      <dgm:prSet phldrT="[Texto]" custT="1"/>
      <dgm:spPr/>
      <dgm:t>
        <a:bodyPr/>
        <a:lstStyle/>
        <a:p>
          <a:pPr rtl="0"/>
          <a:r>
            <a:rPr lang="es-ES" sz="1800" dirty="0"/>
            <a:t>Calificaciones numéricas</a:t>
          </a:r>
        </a:p>
      </dgm:t>
    </dgm:pt>
    <dgm:pt modelId="{61424B69-942F-0241-9FF3-BC52E31204DD}" type="parTrans" cxnId="{51D95C1A-CA48-694B-9D0A-7F093DA23901}">
      <dgm:prSet/>
      <dgm:spPr/>
      <dgm:t>
        <a:bodyPr/>
        <a:lstStyle/>
        <a:p>
          <a:endParaRPr lang="es-ES"/>
        </a:p>
      </dgm:t>
    </dgm:pt>
    <dgm:pt modelId="{92E8351A-2A83-5944-8A94-F5814584DE44}" type="sibTrans" cxnId="{51D95C1A-CA48-694B-9D0A-7F093DA23901}">
      <dgm:prSet/>
      <dgm:spPr/>
      <dgm:t>
        <a:bodyPr/>
        <a:lstStyle/>
        <a:p>
          <a:endParaRPr lang="es-ES"/>
        </a:p>
      </dgm:t>
    </dgm:pt>
    <dgm:pt modelId="{1DBECD14-8D6F-3844-A93F-E49EC0BCB30B}">
      <dgm:prSet phldrT="[Texto]"/>
      <dgm:spPr/>
      <dgm:t>
        <a:bodyPr/>
        <a:lstStyle/>
        <a:p>
          <a:pPr rtl="0"/>
          <a:r>
            <a:rPr lang="es-ES" dirty="0"/>
            <a:t>Acceso restringido</a:t>
          </a:r>
        </a:p>
      </dgm:t>
    </dgm:pt>
    <dgm:pt modelId="{60FB29F7-8E23-8C40-81E2-3FBC7E2A0228}" type="parTrans" cxnId="{4178237A-3E00-F54C-9ABD-BFB303026D46}">
      <dgm:prSet/>
      <dgm:spPr/>
      <dgm:t>
        <a:bodyPr/>
        <a:lstStyle/>
        <a:p>
          <a:endParaRPr lang="es-ES"/>
        </a:p>
      </dgm:t>
    </dgm:pt>
    <dgm:pt modelId="{269B1974-FD72-7D40-878D-B9ABEA08EA45}" type="sibTrans" cxnId="{4178237A-3E00-F54C-9ABD-BFB303026D46}">
      <dgm:prSet/>
      <dgm:spPr/>
      <dgm:t>
        <a:bodyPr/>
        <a:lstStyle/>
        <a:p>
          <a:endParaRPr lang="es-ES"/>
        </a:p>
      </dgm:t>
    </dgm:pt>
    <dgm:pt modelId="{829000C7-CC7E-D845-98C4-1622D07F5B86}" type="pres">
      <dgm:prSet presAssocID="{1A8FE6EA-34BC-5E4E-86A2-DC799AA4D0B8}" presName="Name0" presStyleCnt="0">
        <dgm:presLayoutVars>
          <dgm:chMax val="1"/>
          <dgm:dir/>
          <dgm:animLvl val="ctr"/>
          <dgm:resizeHandles val="exact"/>
        </dgm:presLayoutVars>
      </dgm:prSet>
      <dgm:spPr/>
    </dgm:pt>
    <dgm:pt modelId="{5D9490E4-E5C0-5241-9615-BBDD000BEE4A}" type="pres">
      <dgm:prSet presAssocID="{018A6707-169C-9F47-BEC8-934C3830C847}" presName="centerShape" presStyleLbl="node0" presStyleIdx="0" presStyleCnt="1" custScaleX="122659"/>
      <dgm:spPr/>
    </dgm:pt>
    <dgm:pt modelId="{6867E1B4-64FE-AF40-AC20-58A6050DFD00}" type="pres">
      <dgm:prSet presAssocID="{76EB0C36-CCFB-084D-97F1-427F4945DA7E}" presName="node" presStyleLbl="node1" presStyleIdx="0" presStyleCnt="3">
        <dgm:presLayoutVars>
          <dgm:bulletEnabled val="1"/>
        </dgm:presLayoutVars>
      </dgm:prSet>
      <dgm:spPr/>
    </dgm:pt>
    <dgm:pt modelId="{AEE36A30-7814-9E45-8FF0-FBAEBB6FE0F7}" type="pres">
      <dgm:prSet presAssocID="{76EB0C36-CCFB-084D-97F1-427F4945DA7E}" presName="dummy" presStyleCnt="0"/>
      <dgm:spPr/>
    </dgm:pt>
    <dgm:pt modelId="{05D29184-E641-AA42-AF40-E488A3011754}" type="pres">
      <dgm:prSet presAssocID="{FB053901-3DAE-704A-B873-DB427EC9B478}" presName="sibTrans" presStyleLbl="sibTrans2D1" presStyleIdx="0" presStyleCnt="3"/>
      <dgm:spPr/>
    </dgm:pt>
    <dgm:pt modelId="{FA60FBC7-5D22-6A4A-BC03-7F17B8E8DA4E}" type="pres">
      <dgm:prSet presAssocID="{CFBC34BF-A0FD-8541-BBC5-962AEB052342}" presName="node" presStyleLbl="node1" presStyleIdx="1" presStyleCnt="3" custScaleX="126901">
        <dgm:presLayoutVars>
          <dgm:bulletEnabled val="1"/>
        </dgm:presLayoutVars>
      </dgm:prSet>
      <dgm:spPr/>
    </dgm:pt>
    <dgm:pt modelId="{70C2C72B-5D60-914F-922E-01CD32D97877}" type="pres">
      <dgm:prSet presAssocID="{CFBC34BF-A0FD-8541-BBC5-962AEB052342}" presName="dummy" presStyleCnt="0"/>
      <dgm:spPr/>
    </dgm:pt>
    <dgm:pt modelId="{1E2DFB5D-F5F4-4540-83D3-F89442BF40D4}" type="pres">
      <dgm:prSet presAssocID="{92E8351A-2A83-5944-8A94-F5814584DE44}" presName="sibTrans" presStyleLbl="sibTrans2D1" presStyleIdx="1" presStyleCnt="3"/>
      <dgm:spPr/>
    </dgm:pt>
    <dgm:pt modelId="{3F1C1619-1142-504D-BE25-64C4F2C946F0}" type="pres">
      <dgm:prSet presAssocID="{1DBECD14-8D6F-3844-A93F-E49EC0BCB30B}" presName="node" presStyleLbl="node1" presStyleIdx="2" presStyleCnt="3" custScaleX="115094" custScaleY="108861">
        <dgm:presLayoutVars>
          <dgm:bulletEnabled val="1"/>
        </dgm:presLayoutVars>
      </dgm:prSet>
      <dgm:spPr/>
    </dgm:pt>
    <dgm:pt modelId="{017A14CF-E7CD-C74D-8A9D-74457EF4F6D2}" type="pres">
      <dgm:prSet presAssocID="{1DBECD14-8D6F-3844-A93F-E49EC0BCB30B}" presName="dummy" presStyleCnt="0"/>
      <dgm:spPr/>
    </dgm:pt>
    <dgm:pt modelId="{1A9D1087-98C3-DC4E-AD7F-34CB0C6F1D96}" type="pres">
      <dgm:prSet presAssocID="{269B1974-FD72-7D40-878D-B9ABEA08EA45}" presName="sibTrans" presStyleLbl="sibTrans2D1" presStyleIdx="2" presStyleCnt="3"/>
      <dgm:spPr/>
    </dgm:pt>
  </dgm:ptLst>
  <dgm:cxnLst>
    <dgm:cxn modelId="{ABA0740F-FCD9-8A4C-87D7-388CFBE5BCB8}" type="presOf" srcId="{018A6707-169C-9F47-BEC8-934C3830C847}" destId="{5D9490E4-E5C0-5241-9615-BBDD000BEE4A}" srcOrd="0" destOrd="0" presId="urn:microsoft.com/office/officeart/2005/8/layout/radial6"/>
    <dgm:cxn modelId="{51D95C1A-CA48-694B-9D0A-7F093DA23901}" srcId="{018A6707-169C-9F47-BEC8-934C3830C847}" destId="{CFBC34BF-A0FD-8541-BBC5-962AEB052342}" srcOrd="1" destOrd="0" parTransId="{61424B69-942F-0241-9FF3-BC52E31204DD}" sibTransId="{92E8351A-2A83-5944-8A94-F5814584DE44}"/>
    <dgm:cxn modelId="{88564A1E-6B38-F94F-8B28-8F0FD94A67D3}" srcId="{018A6707-169C-9F47-BEC8-934C3830C847}" destId="{76EB0C36-CCFB-084D-97F1-427F4945DA7E}" srcOrd="0" destOrd="0" parTransId="{E441796A-27CD-2D40-9151-63BFD5707FCD}" sibTransId="{FB053901-3DAE-704A-B873-DB427EC9B478}"/>
    <dgm:cxn modelId="{CBF7153A-A891-6B4B-A506-2C034A2E1F67}" type="presOf" srcId="{CFBC34BF-A0FD-8541-BBC5-962AEB052342}" destId="{FA60FBC7-5D22-6A4A-BC03-7F17B8E8DA4E}" srcOrd="0" destOrd="0" presId="urn:microsoft.com/office/officeart/2005/8/layout/radial6"/>
    <dgm:cxn modelId="{A8F4F963-9E06-9F4A-A7C0-9B3403A78DF3}" type="presOf" srcId="{1DBECD14-8D6F-3844-A93F-E49EC0BCB30B}" destId="{3F1C1619-1142-504D-BE25-64C4F2C946F0}" srcOrd="0" destOrd="0" presId="urn:microsoft.com/office/officeart/2005/8/layout/radial6"/>
    <dgm:cxn modelId="{2EF09772-7D14-824D-AF5A-15B65CB767AC}" type="presOf" srcId="{92E8351A-2A83-5944-8A94-F5814584DE44}" destId="{1E2DFB5D-F5F4-4540-83D3-F89442BF40D4}" srcOrd="0" destOrd="0" presId="urn:microsoft.com/office/officeart/2005/8/layout/radial6"/>
    <dgm:cxn modelId="{4178237A-3E00-F54C-9ABD-BFB303026D46}" srcId="{018A6707-169C-9F47-BEC8-934C3830C847}" destId="{1DBECD14-8D6F-3844-A93F-E49EC0BCB30B}" srcOrd="2" destOrd="0" parTransId="{60FB29F7-8E23-8C40-81E2-3FBC7E2A0228}" sibTransId="{269B1974-FD72-7D40-878D-B9ABEA08EA45}"/>
    <dgm:cxn modelId="{FFD30682-44FB-B64E-93AD-388782C28615}" type="presOf" srcId="{269B1974-FD72-7D40-878D-B9ABEA08EA45}" destId="{1A9D1087-98C3-DC4E-AD7F-34CB0C6F1D96}" srcOrd="0" destOrd="0" presId="urn:microsoft.com/office/officeart/2005/8/layout/radial6"/>
    <dgm:cxn modelId="{50B06283-FBB1-1E47-AB96-29D67AACBE7A}" type="presOf" srcId="{76EB0C36-CCFB-084D-97F1-427F4945DA7E}" destId="{6867E1B4-64FE-AF40-AC20-58A6050DFD00}" srcOrd="0" destOrd="0" presId="urn:microsoft.com/office/officeart/2005/8/layout/radial6"/>
    <dgm:cxn modelId="{B7C93BAE-AFFD-2F43-8315-5A944166F701}" srcId="{1A8FE6EA-34BC-5E4E-86A2-DC799AA4D0B8}" destId="{018A6707-169C-9F47-BEC8-934C3830C847}" srcOrd="0" destOrd="0" parTransId="{27FAB3F6-F714-354A-B44F-E2F24383840C}" sibTransId="{4A3583DB-D76A-CA43-A5C3-A7C8006039B3}"/>
    <dgm:cxn modelId="{F59FFEB8-7DEB-3A49-8DF7-A6E3F2F67123}" type="presOf" srcId="{1A8FE6EA-34BC-5E4E-86A2-DC799AA4D0B8}" destId="{829000C7-CC7E-D845-98C4-1622D07F5B86}" srcOrd="0" destOrd="0" presId="urn:microsoft.com/office/officeart/2005/8/layout/radial6"/>
    <dgm:cxn modelId="{2FC9C1CA-2BA9-174F-9109-F01D6BF2B2FB}" type="presOf" srcId="{FB053901-3DAE-704A-B873-DB427EC9B478}" destId="{05D29184-E641-AA42-AF40-E488A3011754}" srcOrd="0" destOrd="0" presId="urn:microsoft.com/office/officeart/2005/8/layout/radial6"/>
    <dgm:cxn modelId="{4D44444C-EB53-8D44-B707-0A39BB162221}" type="presParOf" srcId="{829000C7-CC7E-D845-98C4-1622D07F5B86}" destId="{5D9490E4-E5C0-5241-9615-BBDD000BEE4A}" srcOrd="0" destOrd="0" presId="urn:microsoft.com/office/officeart/2005/8/layout/radial6"/>
    <dgm:cxn modelId="{BB859EB5-7543-9249-A618-D21129C2A8CD}" type="presParOf" srcId="{829000C7-CC7E-D845-98C4-1622D07F5B86}" destId="{6867E1B4-64FE-AF40-AC20-58A6050DFD00}" srcOrd="1" destOrd="0" presId="urn:microsoft.com/office/officeart/2005/8/layout/radial6"/>
    <dgm:cxn modelId="{2B9E0FCF-EE33-5B40-860A-203CB8DB1E02}" type="presParOf" srcId="{829000C7-CC7E-D845-98C4-1622D07F5B86}" destId="{AEE36A30-7814-9E45-8FF0-FBAEBB6FE0F7}" srcOrd="2" destOrd="0" presId="urn:microsoft.com/office/officeart/2005/8/layout/radial6"/>
    <dgm:cxn modelId="{47CCBFA1-8CD7-D24C-B346-476062F04181}" type="presParOf" srcId="{829000C7-CC7E-D845-98C4-1622D07F5B86}" destId="{05D29184-E641-AA42-AF40-E488A3011754}" srcOrd="3" destOrd="0" presId="urn:microsoft.com/office/officeart/2005/8/layout/radial6"/>
    <dgm:cxn modelId="{2DA16641-993F-8B4A-8AEF-6A9E6FEC85D7}" type="presParOf" srcId="{829000C7-CC7E-D845-98C4-1622D07F5B86}" destId="{FA60FBC7-5D22-6A4A-BC03-7F17B8E8DA4E}" srcOrd="4" destOrd="0" presId="urn:microsoft.com/office/officeart/2005/8/layout/radial6"/>
    <dgm:cxn modelId="{E6466EEC-886F-BD41-BDE7-D4F733F2FED1}" type="presParOf" srcId="{829000C7-CC7E-D845-98C4-1622D07F5B86}" destId="{70C2C72B-5D60-914F-922E-01CD32D97877}" srcOrd="5" destOrd="0" presId="urn:microsoft.com/office/officeart/2005/8/layout/radial6"/>
    <dgm:cxn modelId="{43D47376-1DD7-2E44-9A4E-1ECE011F88BE}" type="presParOf" srcId="{829000C7-CC7E-D845-98C4-1622D07F5B86}" destId="{1E2DFB5D-F5F4-4540-83D3-F89442BF40D4}" srcOrd="6" destOrd="0" presId="urn:microsoft.com/office/officeart/2005/8/layout/radial6"/>
    <dgm:cxn modelId="{DE229044-F248-5143-97B4-A088D09A1E9C}" type="presParOf" srcId="{829000C7-CC7E-D845-98C4-1622D07F5B86}" destId="{3F1C1619-1142-504D-BE25-64C4F2C946F0}" srcOrd="7" destOrd="0" presId="urn:microsoft.com/office/officeart/2005/8/layout/radial6"/>
    <dgm:cxn modelId="{E1644A01-956D-664A-9F2A-26EA14475694}" type="presParOf" srcId="{829000C7-CC7E-D845-98C4-1622D07F5B86}" destId="{017A14CF-E7CD-C74D-8A9D-74457EF4F6D2}" srcOrd="8" destOrd="0" presId="urn:microsoft.com/office/officeart/2005/8/layout/radial6"/>
    <dgm:cxn modelId="{DC44259E-F76E-3D44-BB62-FD285F275C6F}" type="presParOf" srcId="{829000C7-CC7E-D845-98C4-1622D07F5B86}" destId="{1A9D1087-98C3-DC4E-AD7F-34CB0C6F1D96}"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33AEEDD-4FC8-C84C-9A8C-31742D239D49}" type="doc">
      <dgm:prSet loTypeId="urn:microsoft.com/office/officeart/2005/8/layout/hierarchy3" loCatId="" qsTypeId="urn:microsoft.com/office/officeart/2005/8/quickstyle/3d2#1" qsCatId="3D" csTypeId="urn:microsoft.com/office/officeart/2005/8/colors/colorful3" csCatId="colorful" phldr="1"/>
      <dgm:spPr/>
      <dgm:t>
        <a:bodyPr/>
        <a:lstStyle/>
        <a:p>
          <a:endParaRPr lang="es-ES"/>
        </a:p>
      </dgm:t>
    </dgm:pt>
    <dgm:pt modelId="{3C30B57E-F2CA-B243-A35B-CA9BAC0B11C2}">
      <dgm:prSet phldrT="[Texto]"/>
      <dgm:spPr/>
      <dgm:t>
        <a:bodyPr/>
        <a:lstStyle/>
        <a:p>
          <a:r>
            <a:rPr lang="es-ES" dirty="0"/>
            <a:t>PARTE ESCRITA</a:t>
          </a:r>
        </a:p>
      </dgm:t>
    </dgm:pt>
    <dgm:pt modelId="{7CDB4446-0EB9-A145-AA54-DAD81E7D50C0}" type="parTrans" cxnId="{13EBA1AF-DF15-A44C-B8B8-17CC67F9BC30}">
      <dgm:prSet/>
      <dgm:spPr/>
      <dgm:t>
        <a:bodyPr/>
        <a:lstStyle/>
        <a:p>
          <a:endParaRPr lang="es-ES"/>
        </a:p>
      </dgm:t>
    </dgm:pt>
    <dgm:pt modelId="{60E847FF-57C5-4C43-9249-24E54ED935E3}" type="sibTrans" cxnId="{13EBA1AF-DF15-A44C-B8B8-17CC67F9BC30}">
      <dgm:prSet/>
      <dgm:spPr/>
      <dgm:t>
        <a:bodyPr/>
        <a:lstStyle/>
        <a:p>
          <a:endParaRPr lang="es-ES"/>
        </a:p>
      </dgm:t>
    </dgm:pt>
    <dgm:pt modelId="{A69BAC20-F4C4-F941-B126-E2DED019FCA9}">
      <dgm:prSet phldrT="[Texto]"/>
      <dgm:spPr/>
      <dgm:t>
        <a:bodyPr/>
        <a:lstStyle/>
        <a:p>
          <a:r>
            <a:rPr lang="es-ES" dirty="0"/>
            <a:t>producción y coproducción de textos escritos</a:t>
          </a:r>
        </a:p>
      </dgm:t>
    </dgm:pt>
    <dgm:pt modelId="{85A3D6AA-B553-EA40-9B30-C7AB0EFA4855}" type="parTrans" cxnId="{01A0B453-97DC-4045-9669-7758EC57F77C}">
      <dgm:prSet/>
      <dgm:spPr/>
      <dgm:t>
        <a:bodyPr/>
        <a:lstStyle/>
        <a:p>
          <a:endParaRPr lang="es-ES"/>
        </a:p>
      </dgm:t>
    </dgm:pt>
    <dgm:pt modelId="{4176FED3-F58A-0B48-A4B9-FC9DA29E6443}" type="sibTrans" cxnId="{01A0B453-97DC-4045-9669-7758EC57F77C}">
      <dgm:prSet/>
      <dgm:spPr/>
      <dgm:t>
        <a:bodyPr/>
        <a:lstStyle/>
        <a:p>
          <a:endParaRPr lang="es-ES"/>
        </a:p>
      </dgm:t>
    </dgm:pt>
    <dgm:pt modelId="{D39A8FE1-583B-2344-ACCD-9C9B9BB3BA9F}">
      <dgm:prSet phldrT="[Texto]"/>
      <dgm:spPr/>
      <dgm:t>
        <a:bodyPr/>
        <a:lstStyle/>
        <a:p>
          <a:r>
            <a:rPr lang="es-ES" dirty="0"/>
            <a:t>comprensión de textos orales</a:t>
          </a:r>
        </a:p>
      </dgm:t>
    </dgm:pt>
    <dgm:pt modelId="{BA6989DF-996B-2349-A4B5-D3A93E0244BE}" type="parTrans" cxnId="{1ACF73A0-8CD1-F545-AFD4-9780522A9C65}">
      <dgm:prSet/>
      <dgm:spPr/>
      <dgm:t>
        <a:bodyPr/>
        <a:lstStyle/>
        <a:p>
          <a:endParaRPr lang="es-ES"/>
        </a:p>
      </dgm:t>
    </dgm:pt>
    <dgm:pt modelId="{364B18C7-3185-2543-8743-E8314BAC1B04}" type="sibTrans" cxnId="{1ACF73A0-8CD1-F545-AFD4-9780522A9C65}">
      <dgm:prSet/>
      <dgm:spPr/>
      <dgm:t>
        <a:bodyPr/>
        <a:lstStyle/>
        <a:p>
          <a:endParaRPr lang="es-ES"/>
        </a:p>
      </dgm:t>
    </dgm:pt>
    <dgm:pt modelId="{87D698D1-2E67-AF40-A04E-BCBC40A8C439}">
      <dgm:prSet phldrT="[Texto]"/>
      <dgm:spPr/>
      <dgm:t>
        <a:bodyPr/>
        <a:lstStyle/>
        <a:p>
          <a:r>
            <a:rPr lang="es-ES" dirty="0"/>
            <a:t>PARTE ORAL</a:t>
          </a:r>
        </a:p>
      </dgm:t>
    </dgm:pt>
    <dgm:pt modelId="{04150AE2-C94E-BD4F-BB62-B8FA7A14AF44}" type="parTrans" cxnId="{2D63A2B6-3887-BC48-BF22-56C85C8964C1}">
      <dgm:prSet/>
      <dgm:spPr/>
      <dgm:t>
        <a:bodyPr/>
        <a:lstStyle/>
        <a:p>
          <a:endParaRPr lang="es-ES"/>
        </a:p>
      </dgm:t>
    </dgm:pt>
    <dgm:pt modelId="{A39C6665-1829-3C49-9798-3456318B6694}" type="sibTrans" cxnId="{2D63A2B6-3887-BC48-BF22-56C85C8964C1}">
      <dgm:prSet/>
      <dgm:spPr/>
      <dgm:t>
        <a:bodyPr/>
        <a:lstStyle/>
        <a:p>
          <a:endParaRPr lang="es-ES"/>
        </a:p>
      </dgm:t>
    </dgm:pt>
    <dgm:pt modelId="{39E71A1E-7881-4E41-82CD-6CCA54785845}">
      <dgm:prSet phldrT="[Texto]"/>
      <dgm:spPr/>
      <dgm:t>
        <a:bodyPr/>
        <a:lstStyle/>
        <a:p>
          <a:r>
            <a:rPr lang="es-ES" dirty="0"/>
            <a:t>producción y coproducción de textos orales</a:t>
          </a:r>
        </a:p>
      </dgm:t>
    </dgm:pt>
    <dgm:pt modelId="{661C413A-9DB1-C949-8FA0-8536A08CB527}" type="parTrans" cxnId="{5CC82546-D96D-C141-9747-47ED88A2983D}">
      <dgm:prSet/>
      <dgm:spPr/>
      <dgm:t>
        <a:bodyPr/>
        <a:lstStyle/>
        <a:p>
          <a:endParaRPr lang="es-ES"/>
        </a:p>
      </dgm:t>
    </dgm:pt>
    <dgm:pt modelId="{8B40D5C6-FE5B-4A46-A0FF-CB5BC9445165}" type="sibTrans" cxnId="{5CC82546-D96D-C141-9747-47ED88A2983D}">
      <dgm:prSet/>
      <dgm:spPr/>
      <dgm:t>
        <a:bodyPr/>
        <a:lstStyle/>
        <a:p>
          <a:endParaRPr lang="es-ES"/>
        </a:p>
      </dgm:t>
    </dgm:pt>
    <dgm:pt modelId="{9347F0D2-E6FF-EE4F-A1DC-27062643FF7B}">
      <dgm:prSet phldrT="[Texto]"/>
      <dgm:spPr/>
      <dgm:t>
        <a:bodyPr/>
        <a:lstStyle/>
        <a:p>
          <a:r>
            <a:rPr lang="es-ES" dirty="0"/>
            <a:t>comprensión de textos escritos</a:t>
          </a:r>
        </a:p>
      </dgm:t>
    </dgm:pt>
    <dgm:pt modelId="{94921DDA-97B4-F947-B515-DEA52808B435}" type="parTrans" cxnId="{EB3A0939-2525-5E40-ACFA-822ABE259025}">
      <dgm:prSet/>
      <dgm:spPr/>
      <dgm:t>
        <a:bodyPr/>
        <a:lstStyle/>
        <a:p>
          <a:endParaRPr lang="es-ES"/>
        </a:p>
      </dgm:t>
    </dgm:pt>
    <dgm:pt modelId="{E5C6CCF2-91A2-324D-99B0-665690F860AE}" type="sibTrans" cxnId="{EB3A0939-2525-5E40-ACFA-822ABE259025}">
      <dgm:prSet/>
      <dgm:spPr/>
      <dgm:t>
        <a:bodyPr/>
        <a:lstStyle/>
        <a:p>
          <a:endParaRPr lang="es-ES"/>
        </a:p>
      </dgm:t>
    </dgm:pt>
    <dgm:pt modelId="{1C5083B5-4FC4-A84D-ACC4-613DA9493DC5}">
      <dgm:prSet phldrT="[Texto]"/>
      <dgm:spPr/>
      <dgm:t>
        <a:bodyPr/>
        <a:lstStyle/>
        <a:p>
          <a:r>
            <a:rPr lang="es-ES" dirty="0"/>
            <a:t>mediación</a:t>
          </a:r>
        </a:p>
      </dgm:t>
    </dgm:pt>
    <dgm:pt modelId="{F0FFC6D8-44BA-5348-A979-AC61400B3C27}" type="parTrans" cxnId="{DC57C698-587F-4E45-A5F2-9A799ABAF708}">
      <dgm:prSet/>
      <dgm:spPr/>
      <dgm:t>
        <a:bodyPr/>
        <a:lstStyle/>
        <a:p>
          <a:endParaRPr lang="es-ES"/>
        </a:p>
      </dgm:t>
    </dgm:pt>
    <dgm:pt modelId="{FA6B6E78-D228-494B-B819-471B247DED4C}" type="sibTrans" cxnId="{DC57C698-587F-4E45-A5F2-9A799ABAF708}">
      <dgm:prSet/>
      <dgm:spPr/>
      <dgm:t>
        <a:bodyPr/>
        <a:lstStyle/>
        <a:p>
          <a:endParaRPr lang="es-ES"/>
        </a:p>
      </dgm:t>
    </dgm:pt>
    <dgm:pt modelId="{7829D92D-1FC0-0E4D-BF51-86725ABFA75B}" type="pres">
      <dgm:prSet presAssocID="{D33AEEDD-4FC8-C84C-9A8C-31742D239D49}" presName="diagram" presStyleCnt="0">
        <dgm:presLayoutVars>
          <dgm:chPref val="1"/>
          <dgm:dir/>
          <dgm:animOne val="branch"/>
          <dgm:animLvl val="lvl"/>
          <dgm:resizeHandles/>
        </dgm:presLayoutVars>
      </dgm:prSet>
      <dgm:spPr/>
    </dgm:pt>
    <dgm:pt modelId="{8BA8DBD4-596B-B54E-A34B-05447B977ED8}" type="pres">
      <dgm:prSet presAssocID="{3C30B57E-F2CA-B243-A35B-CA9BAC0B11C2}" presName="root" presStyleCnt="0"/>
      <dgm:spPr/>
    </dgm:pt>
    <dgm:pt modelId="{BF0F3228-D9EF-0A46-B505-C2CFB40D9078}" type="pres">
      <dgm:prSet presAssocID="{3C30B57E-F2CA-B243-A35B-CA9BAC0B11C2}" presName="rootComposite" presStyleCnt="0"/>
      <dgm:spPr/>
    </dgm:pt>
    <dgm:pt modelId="{E644C984-1A3F-5A4F-8EE4-5D1116E1522E}" type="pres">
      <dgm:prSet presAssocID="{3C30B57E-F2CA-B243-A35B-CA9BAC0B11C2}" presName="rootText" presStyleLbl="node1" presStyleIdx="0" presStyleCnt="2"/>
      <dgm:spPr/>
    </dgm:pt>
    <dgm:pt modelId="{5A6370E5-0BFB-854C-93B6-93C23D0E98BE}" type="pres">
      <dgm:prSet presAssocID="{3C30B57E-F2CA-B243-A35B-CA9BAC0B11C2}" presName="rootConnector" presStyleLbl="node1" presStyleIdx="0" presStyleCnt="2"/>
      <dgm:spPr/>
    </dgm:pt>
    <dgm:pt modelId="{89517048-0327-6042-8675-7B337B86EF61}" type="pres">
      <dgm:prSet presAssocID="{3C30B57E-F2CA-B243-A35B-CA9BAC0B11C2}" presName="childShape" presStyleCnt="0"/>
      <dgm:spPr/>
    </dgm:pt>
    <dgm:pt modelId="{E65D445E-D192-F548-AE31-6ADEBC5428FE}" type="pres">
      <dgm:prSet presAssocID="{85A3D6AA-B553-EA40-9B30-C7AB0EFA4855}" presName="Name13" presStyleLbl="parChTrans1D2" presStyleIdx="0" presStyleCnt="5"/>
      <dgm:spPr/>
    </dgm:pt>
    <dgm:pt modelId="{3DE0D924-34B0-1F42-977F-7ED0B8F16C62}" type="pres">
      <dgm:prSet presAssocID="{A69BAC20-F4C4-F941-B126-E2DED019FCA9}" presName="childText" presStyleLbl="bgAcc1" presStyleIdx="0" presStyleCnt="5">
        <dgm:presLayoutVars>
          <dgm:bulletEnabled val="1"/>
        </dgm:presLayoutVars>
      </dgm:prSet>
      <dgm:spPr/>
    </dgm:pt>
    <dgm:pt modelId="{6E126A9F-855A-514D-B869-F301B14BC269}" type="pres">
      <dgm:prSet presAssocID="{BA6989DF-996B-2349-A4B5-D3A93E0244BE}" presName="Name13" presStyleLbl="parChTrans1D2" presStyleIdx="1" presStyleCnt="5"/>
      <dgm:spPr/>
    </dgm:pt>
    <dgm:pt modelId="{2542F4AD-883B-C042-8811-6D721D859092}" type="pres">
      <dgm:prSet presAssocID="{D39A8FE1-583B-2344-ACCD-9C9B9BB3BA9F}" presName="childText" presStyleLbl="bgAcc1" presStyleIdx="1" presStyleCnt="5">
        <dgm:presLayoutVars>
          <dgm:bulletEnabled val="1"/>
        </dgm:presLayoutVars>
      </dgm:prSet>
      <dgm:spPr/>
    </dgm:pt>
    <dgm:pt modelId="{805D8398-CFC3-CD4F-8EF9-5BE6B1AD251F}" type="pres">
      <dgm:prSet presAssocID="{94921DDA-97B4-F947-B515-DEA52808B435}" presName="Name13" presStyleLbl="parChTrans1D2" presStyleIdx="2" presStyleCnt="5"/>
      <dgm:spPr/>
    </dgm:pt>
    <dgm:pt modelId="{86E48882-610C-5749-B7B9-ABE7B67C948A}" type="pres">
      <dgm:prSet presAssocID="{9347F0D2-E6FF-EE4F-A1DC-27062643FF7B}" presName="childText" presStyleLbl="bgAcc1" presStyleIdx="2" presStyleCnt="5">
        <dgm:presLayoutVars>
          <dgm:bulletEnabled val="1"/>
        </dgm:presLayoutVars>
      </dgm:prSet>
      <dgm:spPr/>
    </dgm:pt>
    <dgm:pt modelId="{C1387274-BED9-6D40-8969-5C1EA7CEBACB}" type="pres">
      <dgm:prSet presAssocID="{87D698D1-2E67-AF40-A04E-BCBC40A8C439}" presName="root" presStyleCnt="0"/>
      <dgm:spPr/>
    </dgm:pt>
    <dgm:pt modelId="{0CDEB96A-C930-5742-BA8A-5C0F01AFE9EE}" type="pres">
      <dgm:prSet presAssocID="{87D698D1-2E67-AF40-A04E-BCBC40A8C439}" presName="rootComposite" presStyleCnt="0"/>
      <dgm:spPr/>
    </dgm:pt>
    <dgm:pt modelId="{AB1BCC60-449D-D74B-B602-5CDDBD288C70}" type="pres">
      <dgm:prSet presAssocID="{87D698D1-2E67-AF40-A04E-BCBC40A8C439}" presName="rootText" presStyleLbl="node1" presStyleIdx="1" presStyleCnt="2"/>
      <dgm:spPr/>
    </dgm:pt>
    <dgm:pt modelId="{877CDB21-1BF9-B94B-AF47-3CF5D7B48BA1}" type="pres">
      <dgm:prSet presAssocID="{87D698D1-2E67-AF40-A04E-BCBC40A8C439}" presName="rootConnector" presStyleLbl="node1" presStyleIdx="1" presStyleCnt="2"/>
      <dgm:spPr/>
    </dgm:pt>
    <dgm:pt modelId="{349E70F4-4379-0448-B913-71A61B29D2F8}" type="pres">
      <dgm:prSet presAssocID="{87D698D1-2E67-AF40-A04E-BCBC40A8C439}" presName="childShape" presStyleCnt="0"/>
      <dgm:spPr/>
    </dgm:pt>
    <dgm:pt modelId="{11CED3A3-59B8-0D4C-95E1-F95246A66175}" type="pres">
      <dgm:prSet presAssocID="{661C413A-9DB1-C949-8FA0-8536A08CB527}" presName="Name13" presStyleLbl="parChTrans1D2" presStyleIdx="3" presStyleCnt="5"/>
      <dgm:spPr/>
    </dgm:pt>
    <dgm:pt modelId="{73AB7333-2E89-B44F-BE3E-0D08FCF053A5}" type="pres">
      <dgm:prSet presAssocID="{39E71A1E-7881-4E41-82CD-6CCA54785845}" presName="childText" presStyleLbl="bgAcc1" presStyleIdx="3" presStyleCnt="5">
        <dgm:presLayoutVars>
          <dgm:bulletEnabled val="1"/>
        </dgm:presLayoutVars>
      </dgm:prSet>
      <dgm:spPr/>
    </dgm:pt>
    <dgm:pt modelId="{19DA02BA-0201-8448-94D9-D1CFB51351C3}" type="pres">
      <dgm:prSet presAssocID="{F0FFC6D8-44BA-5348-A979-AC61400B3C27}" presName="Name13" presStyleLbl="parChTrans1D2" presStyleIdx="4" presStyleCnt="5"/>
      <dgm:spPr/>
    </dgm:pt>
    <dgm:pt modelId="{8D0DFD89-4463-6942-BF0F-3DED6E0E0EB3}" type="pres">
      <dgm:prSet presAssocID="{1C5083B5-4FC4-A84D-ACC4-613DA9493DC5}" presName="childText" presStyleLbl="bgAcc1" presStyleIdx="4" presStyleCnt="5">
        <dgm:presLayoutVars>
          <dgm:bulletEnabled val="1"/>
        </dgm:presLayoutVars>
      </dgm:prSet>
      <dgm:spPr/>
    </dgm:pt>
  </dgm:ptLst>
  <dgm:cxnLst>
    <dgm:cxn modelId="{15DF0111-755A-8647-BB71-3F034C07D94F}" type="presOf" srcId="{F0FFC6D8-44BA-5348-A979-AC61400B3C27}" destId="{19DA02BA-0201-8448-94D9-D1CFB51351C3}" srcOrd="0" destOrd="0" presId="urn:microsoft.com/office/officeart/2005/8/layout/hierarchy3"/>
    <dgm:cxn modelId="{6CD20313-C3B4-CA48-A558-23A14E38ECEB}" type="presOf" srcId="{3C30B57E-F2CA-B243-A35B-CA9BAC0B11C2}" destId="{5A6370E5-0BFB-854C-93B6-93C23D0E98BE}" srcOrd="1" destOrd="0" presId="urn:microsoft.com/office/officeart/2005/8/layout/hierarchy3"/>
    <dgm:cxn modelId="{522B631D-D5AF-1143-8E4F-A55E5572C3BB}" type="presOf" srcId="{87D698D1-2E67-AF40-A04E-BCBC40A8C439}" destId="{877CDB21-1BF9-B94B-AF47-3CF5D7B48BA1}" srcOrd="1" destOrd="0" presId="urn:microsoft.com/office/officeart/2005/8/layout/hierarchy3"/>
    <dgm:cxn modelId="{63BA2E2C-48F1-704D-A70B-8AFEDFD2462D}" type="presOf" srcId="{661C413A-9DB1-C949-8FA0-8536A08CB527}" destId="{11CED3A3-59B8-0D4C-95E1-F95246A66175}" srcOrd="0" destOrd="0" presId="urn:microsoft.com/office/officeart/2005/8/layout/hierarchy3"/>
    <dgm:cxn modelId="{D359642D-0A1E-2141-B84C-8DE51527ECEE}" type="presOf" srcId="{BA6989DF-996B-2349-A4B5-D3A93E0244BE}" destId="{6E126A9F-855A-514D-B869-F301B14BC269}" srcOrd="0" destOrd="0" presId="urn:microsoft.com/office/officeart/2005/8/layout/hierarchy3"/>
    <dgm:cxn modelId="{D5F8D135-8A72-4F45-8A34-A0E1113805FC}" type="presOf" srcId="{85A3D6AA-B553-EA40-9B30-C7AB0EFA4855}" destId="{E65D445E-D192-F548-AE31-6ADEBC5428FE}" srcOrd="0" destOrd="0" presId="urn:microsoft.com/office/officeart/2005/8/layout/hierarchy3"/>
    <dgm:cxn modelId="{EB3A0939-2525-5E40-ACFA-822ABE259025}" srcId="{3C30B57E-F2CA-B243-A35B-CA9BAC0B11C2}" destId="{9347F0D2-E6FF-EE4F-A1DC-27062643FF7B}" srcOrd="2" destOrd="0" parTransId="{94921DDA-97B4-F947-B515-DEA52808B435}" sibTransId="{E5C6CCF2-91A2-324D-99B0-665690F860AE}"/>
    <dgm:cxn modelId="{5CC82546-D96D-C141-9747-47ED88A2983D}" srcId="{87D698D1-2E67-AF40-A04E-BCBC40A8C439}" destId="{39E71A1E-7881-4E41-82CD-6CCA54785845}" srcOrd="0" destOrd="0" parTransId="{661C413A-9DB1-C949-8FA0-8536A08CB527}" sibTransId="{8B40D5C6-FE5B-4A46-A0FF-CB5BC9445165}"/>
    <dgm:cxn modelId="{079FE74D-D0C9-1049-A2A6-326D9F1F662E}" type="presOf" srcId="{87D698D1-2E67-AF40-A04E-BCBC40A8C439}" destId="{AB1BCC60-449D-D74B-B602-5CDDBD288C70}" srcOrd="0" destOrd="0" presId="urn:microsoft.com/office/officeart/2005/8/layout/hierarchy3"/>
    <dgm:cxn modelId="{01A0B453-97DC-4045-9669-7758EC57F77C}" srcId="{3C30B57E-F2CA-B243-A35B-CA9BAC0B11C2}" destId="{A69BAC20-F4C4-F941-B126-E2DED019FCA9}" srcOrd="0" destOrd="0" parTransId="{85A3D6AA-B553-EA40-9B30-C7AB0EFA4855}" sibTransId="{4176FED3-F58A-0B48-A4B9-FC9DA29E6443}"/>
    <dgm:cxn modelId="{FF16A777-850E-D54F-B012-3EFB5E5BEE93}" type="presOf" srcId="{A69BAC20-F4C4-F941-B126-E2DED019FCA9}" destId="{3DE0D924-34B0-1F42-977F-7ED0B8F16C62}" srcOrd="0" destOrd="0" presId="urn:microsoft.com/office/officeart/2005/8/layout/hierarchy3"/>
    <dgm:cxn modelId="{DC57C698-587F-4E45-A5F2-9A799ABAF708}" srcId="{87D698D1-2E67-AF40-A04E-BCBC40A8C439}" destId="{1C5083B5-4FC4-A84D-ACC4-613DA9493DC5}" srcOrd="1" destOrd="0" parTransId="{F0FFC6D8-44BA-5348-A979-AC61400B3C27}" sibTransId="{FA6B6E78-D228-494B-B819-471B247DED4C}"/>
    <dgm:cxn modelId="{72DEF39E-7650-E849-AB49-0A86C845A7CB}" type="presOf" srcId="{39E71A1E-7881-4E41-82CD-6CCA54785845}" destId="{73AB7333-2E89-B44F-BE3E-0D08FCF053A5}" srcOrd="0" destOrd="0" presId="urn:microsoft.com/office/officeart/2005/8/layout/hierarchy3"/>
    <dgm:cxn modelId="{1ACF73A0-8CD1-F545-AFD4-9780522A9C65}" srcId="{3C30B57E-F2CA-B243-A35B-CA9BAC0B11C2}" destId="{D39A8FE1-583B-2344-ACCD-9C9B9BB3BA9F}" srcOrd="1" destOrd="0" parTransId="{BA6989DF-996B-2349-A4B5-D3A93E0244BE}" sibTransId="{364B18C7-3185-2543-8743-E8314BAC1B04}"/>
    <dgm:cxn modelId="{52791EAD-926D-ED47-8E03-3F2FB1667C9D}" type="presOf" srcId="{1C5083B5-4FC4-A84D-ACC4-613DA9493DC5}" destId="{8D0DFD89-4463-6942-BF0F-3DED6E0E0EB3}" srcOrd="0" destOrd="0" presId="urn:microsoft.com/office/officeart/2005/8/layout/hierarchy3"/>
    <dgm:cxn modelId="{13EBA1AF-DF15-A44C-B8B8-17CC67F9BC30}" srcId="{D33AEEDD-4FC8-C84C-9A8C-31742D239D49}" destId="{3C30B57E-F2CA-B243-A35B-CA9BAC0B11C2}" srcOrd="0" destOrd="0" parTransId="{7CDB4446-0EB9-A145-AA54-DAD81E7D50C0}" sibTransId="{60E847FF-57C5-4C43-9249-24E54ED935E3}"/>
    <dgm:cxn modelId="{2D63A2B6-3887-BC48-BF22-56C85C8964C1}" srcId="{D33AEEDD-4FC8-C84C-9A8C-31742D239D49}" destId="{87D698D1-2E67-AF40-A04E-BCBC40A8C439}" srcOrd="1" destOrd="0" parTransId="{04150AE2-C94E-BD4F-BB62-B8FA7A14AF44}" sibTransId="{A39C6665-1829-3C49-9798-3456318B6694}"/>
    <dgm:cxn modelId="{7559ECD3-977A-4B40-A8E1-96C2CAF91827}" type="presOf" srcId="{9347F0D2-E6FF-EE4F-A1DC-27062643FF7B}" destId="{86E48882-610C-5749-B7B9-ABE7B67C948A}" srcOrd="0" destOrd="0" presId="urn:microsoft.com/office/officeart/2005/8/layout/hierarchy3"/>
    <dgm:cxn modelId="{6340CFD7-2C43-2641-8DCC-E98701F0FF6A}" type="presOf" srcId="{D39A8FE1-583B-2344-ACCD-9C9B9BB3BA9F}" destId="{2542F4AD-883B-C042-8811-6D721D859092}" srcOrd="0" destOrd="0" presId="urn:microsoft.com/office/officeart/2005/8/layout/hierarchy3"/>
    <dgm:cxn modelId="{BCC978DF-89D4-AE44-BE10-FB41545EA695}" type="presOf" srcId="{D33AEEDD-4FC8-C84C-9A8C-31742D239D49}" destId="{7829D92D-1FC0-0E4D-BF51-86725ABFA75B}" srcOrd="0" destOrd="0" presId="urn:microsoft.com/office/officeart/2005/8/layout/hierarchy3"/>
    <dgm:cxn modelId="{49EDE5E4-7386-E042-B877-4DC28DD23110}" type="presOf" srcId="{3C30B57E-F2CA-B243-A35B-CA9BAC0B11C2}" destId="{E644C984-1A3F-5A4F-8EE4-5D1116E1522E}" srcOrd="0" destOrd="0" presId="urn:microsoft.com/office/officeart/2005/8/layout/hierarchy3"/>
    <dgm:cxn modelId="{4DDB1AEB-E9ED-0647-BFD9-4497136F4989}" type="presOf" srcId="{94921DDA-97B4-F947-B515-DEA52808B435}" destId="{805D8398-CFC3-CD4F-8EF9-5BE6B1AD251F}" srcOrd="0" destOrd="0" presId="urn:microsoft.com/office/officeart/2005/8/layout/hierarchy3"/>
    <dgm:cxn modelId="{F998B5D0-1B67-1C48-8FAB-1A73B13479D8}" type="presParOf" srcId="{7829D92D-1FC0-0E4D-BF51-86725ABFA75B}" destId="{8BA8DBD4-596B-B54E-A34B-05447B977ED8}" srcOrd="0" destOrd="0" presId="urn:microsoft.com/office/officeart/2005/8/layout/hierarchy3"/>
    <dgm:cxn modelId="{296F423E-ADA5-204C-B899-CB0C8615D843}" type="presParOf" srcId="{8BA8DBD4-596B-B54E-A34B-05447B977ED8}" destId="{BF0F3228-D9EF-0A46-B505-C2CFB40D9078}" srcOrd="0" destOrd="0" presId="urn:microsoft.com/office/officeart/2005/8/layout/hierarchy3"/>
    <dgm:cxn modelId="{279C9E75-924A-4F4E-AAB8-FA056AF7CD90}" type="presParOf" srcId="{BF0F3228-D9EF-0A46-B505-C2CFB40D9078}" destId="{E644C984-1A3F-5A4F-8EE4-5D1116E1522E}" srcOrd="0" destOrd="0" presId="urn:microsoft.com/office/officeart/2005/8/layout/hierarchy3"/>
    <dgm:cxn modelId="{2E3DDA3E-7E42-834C-9AFE-62953DFF5D9A}" type="presParOf" srcId="{BF0F3228-D9EF-0A46-B505-C2CFB40D9078}" destId="{5A6370E5-0BFB-854C-93B6-93C23D0E98BE}" srcOrd="1" destOrd="0" presId="urn:microsoft.com/office/officeart/2005/8/layout/hierarchy3"/>
    <dgm:cxn modelId="{2C6C2211-1590-E84C-9014-2B3611BB9B5F}" type="presParOf" srcId="{8BA8DBD4-596B-B54E-A34B-05447B977ED8}" destId="{89517048-0327-6042-8675-7B337B86EF61}" srcOrd="1" destOrd="0" presId="urn:microsoft.com/office/officeart/2005/8/layout/hierarchy3"/>
    <dgm:cxn modelId="{840C8FFE-46A4-7A41-9D77-91E2C6003829}" type="presParOf" srcId="{89517048-0327-6042-8675-7B337B86EF61}" destId="{E65D445E-D192-F548-AE31-6ADEBC5428FE}" srcOrd="0" destOrd="0" presId="urn:microsoft.com/office/officeart/2005/8/layout/hierarchy3"/>
    <dgm:cxn modelId="{512FD1F1-2857-F443-8526-401A8AD813F7}" type="presParOf" srcId="{89517048-0327-6042-8675-7B337B86EF61}" destId="{3DE0D924-34B0-1F42-977F-7ED0B8F16C62}" srcOrd="1" destOrd="0" presId="urn:microsoft.com/office/officeart/2005/8/layout/hierarchy3"/>
    <dgm:cxn modelId="{028AA447-E8B8-9D48-8379-333AB64E2B7E}" type="presParOf" srcId="{89517048-0327-6042-8675-7B337B86EF61}" destId="{6E126A9F-855A-514D-B869-F301B14BC269}" srcOrd="2" destOrd="0" presId="urn:microsoft.com/office/officeart/2005/8/layout/hierarchy3"/>
    <dgm:cxn modelId="{BF69E3D9-E3A6-444F-9032-A7BB36E38C3D}" type="presParOf" srcId="{89517048-0327-6042-8675-7B337B86EF61}" destId="{2542F4AD-883B-C042-8811-6D721D859092}" srcOrd="3" destOrd="0" presId="urn:microsoft.com/office/officeart/2005/8/layout/hierarchy3"/>
    <dgm:cxn modelId="{EB6A9452-D1F9-D74C-AAFC-84D4AA95F930}" type="presParOf" srcId="{89517048-0327-6042-8675-7B337B86EF61}" destId="{805D8398-CFC3-CD4F-8EF9-5BE6B1AD251F}" srcOrd="4" destOrd="0" presId="urn:microsoft.com/office/officeart/2005/8/layout/hierarchy3"/>
    <dgm:cxn modelId="{388E8496-763E-FE42-A796-ED109474D4B0}" type="presParOf" srcId="{89517048-0327-6042-8675-7B337B86EF61}" destId="{86E48882-610C-5749-B7B9-ABE7B67C948A}" srcOrd="5" destOrd="0" presId="urn:microsoft.com/office/officeart/2005/8/layout/hierarchy3"/>
    <dgm:cxn modelId="{98D1117B-2E2E-034C-87E5-BC262F9B61A3}" type="presParOf" srcId="{7829D92D-1FC0-0E4D-BF51-86725ABFA75B}" destId="{C1387274-BED9-6D40-8969-5C1EA7CEBACB}" srcOrd="1" destOrd="0" presId="urn:microsoft.com/office/officeart/2005/8/layout/hierarchy3"/>
    <dgm:cxn modelId="{DB1604F7-4D23-3E46-9EE4-1E780C3B5EBA}" type="presParOf" srcId="{C1387274-BED9-6D40-8969-5C1EA7CEBACB}" destId="{0CDEB96A-C930-5742-BA8A-5C0F01AFE9EE}" srcOrd="0" destOrd="0" presId="urn:microsoft.com/office/officeart/2005/8/layout/hierarchy3"/>
    <dgm:cxn modelId="{A1EF838B-1534-4443-89CE-6AABC61B5D4C}" type="presParOf" srcId="{0CDEB96A-C930-5742-BA8A-5C0F01AFE9EE}" destId="{AB1BCC60-449D-D74B-B602-5CDDBD288C70}" srcOrd="0" destOrd="0" presId="urn:microsoft.com/office/officeart/2005/8/layout/hierarchy3"/>
    <dgm:cxn modelId="{FDB58C6C-75BD-8D4E-AEB7-E6415AA3A791}" type="presParOf" srcId="{0CDEB96A-C930-5742-BA8A-5C0F01AFE9EE}" destId="{877CDB21-1BF9-B94B-AF47-3CF5D7B48BA1}" srcOrd="1" destOrd="0" presId="urn:microsoft.com/office/officeart/2005/8/layout/hierarchy3"/>
    <dgm:cxn modelId="{6B8CCDC5-FF0E-944F-A2FB-35B869561F9F}" type="presParOf" srcId="{C1387274-BED9-6D40-8969-5C1EA7CEBACB}" destId="{349E70F4-4379-0448-B913-71A61B29D2F8}" srcOrd="1" destOrd="0" presId="urn:microsoft.com/office/officeart/2005/8/layout/hierarchy3"/>
    <dgm:cxn modelId="{CE396082-4B51-FB49-9047-D5BA40402A0F}" type="presParOf" srcId="{349E70F4-4379-0448-B913-71A61B29D2F8}" destId="{11CED3A3-59B8-0D4C-95E1-F95246A66175}" srcOrd="0" destOrd="0" presId="urn:microsoft.com/office/officeart/2005/8/layout/hierarchy3"/>
    <dgm:cxn modelId="{FB28A0E2-92FD-7B49-BA66-EC0F0D1216BC}" type="presParOf" srcId="{349E70F4-4379-0448-B913-71A61B29D2F8}" destId="{73AB7333-2E89-B44F-BE3E-0D08FCF053A5}" srcOrd="1" destOrd="0" presId="urn:microsoft.com/office/officeart/2005/8/layout/hierarchy3"/>
    <dgm:cxn modelId="{058D8B5E-4A85-C847-895C-9730B02B2B8C}" type="presParOf" srcId="{349E70F4-4379-0448-B913-71A61B29D2F8}" destId="{19DA02BA-0201-8448-94D9-D1CFB51351C3}" srcOrd="2" destOrd="0" presId="urn:microsoft.com/office/officeart/2005/8/layout/hierarchy3"/>
    <dgm:cxn modelId="{1306CF8F-A283-2C4A-97B4-9643C8066C5D}" type="presParOf" srcId="{349E70F4-4379-0448-B913-71A61B29D2F8}" destId="{8D0DFD89-4463-6942-BF0F-3DED6E0E0EB3}"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F6484D-88C8-4215-B677-501F212A0BD8}" type="doc">
      <dgm:prSet loTypeId="urn:microsoft.com/office/officeart/2016/7/layout/HexagonTimeline" loCatId="process" qsTypeId="urn:microsoft.com/office/officeart/2005/8/quickstyle/simple5" qsCatId="simple" csTypeId="urn:microsoft.com/office/officeart/2005/8/colors/colorful5" csCatId="colorful" phldr="1"/>
      <dgm:spPr/>
      <dgm:t>
        <a:bodyPr/>
        <a:lstStyle/>
        <a:p>
          <a:endParaRPr lang="en-US"/>
        </a:p>
      </dgm:t>
    </dgm:pt>
    <dgm:pt modelId="{4A4E07A2-C339-47EA-8291-838DF0ABE158}">
      <dgm:prSet/>
      <dgm:spPr/>
      <dgm:t>
        <a:bodyPr/>
        <a:lstStyle/>
        <a:p>
          <a:r>
            <a:rPr lang="en-US"/>
            <a:t>Enero</a:t>
          </a:r>
        </a:p>
      </dgm:t>
    </dgm:pt>
    <dgm:pt modelId="{558D8793-646C-49E1-90F9-6F709DC97842}" type="parTrans" cxnId="{41FA2A64-0FBD-4C90-9328-7B610160DFDC}">
      <dgm:prSet/>
      <dgm:spPr/>
      <dgm:t>
        <a:bodyPr/>
        <a:lstStyle/>
        <a:p>
          <a:endParaRPr lang="en-US"/>
        </a:p>
      </dgm:t>
    </dgm:pt>
    <dgm:pt modelId="{868F60A3-848E-4AFF-8441-6AA78A2BF9FD}" type="sibTrans" cxnId="{41FA2A64-0FBD-4C90-9328-7B610160DFDC}">
      <dgm:prSet/>
      <dgm:spPr/>
      <dgm:t>
        <a:bodyPr/>
        <a:lstStyle/>
        <a:p>
          <a:endParaRPr lang="en-US"/>
        </a:p>
      </dgm:t>
    </dgm:pt>
    <dgm:pt modelId="{C70DC8BA-0E60-4268-B028-B8351C464722}">
      <dgm:prSet/>
      <dgm:spPr/>
      <dgm:t>
        <a:bodyPr/>
        <a:lstStyle/>
        <a:p>
          <a:endParaRPr lang="en-US"/>
        </a:p>
      </dgm:t>
    </dgm:pt>
    <dgm:pt modelId="{F491D2EF-4DC5-4199-85E1-FB508787F9A7}" type="parTrans" cxnId="{3E2040E9-ED65-424C-82A9-F2DC68F0A36D}">
      <dgm:prSet/>
      <dgm:spPr/>
      <dgm:t>
        <a:bodyPr/>
        <a:lstStyle/>
        <a:p>
          <a:endParaRPr lang="en-US"/>
        </a:p>
      </dgm:t>
    </dgm:pt>
    <dgm:pt modelId="{FC712DDD-8FDA-4E47-AF4B-E2F374D045CC}" type="sibTrans" cxnId="{3E2040E9-ED65-424C-82A9-F2DC68F0A36D}">
      <dgm:prSet/>
      <dgm:spPr/>
      <dgm:t>
        <a:bodyPr/>
        <a:lstStyle/>
        <a:p>
          <a:endParaRPr lang="en-US"/>
        </a:p>
      </dgm:t>
    </dgm:pt>
    <dgm:pt modelId="{AF52947D-E8C7-446D-907C-BC01CDF9D902}">
      <dgm:prSet/>
      <dgm:spPr/>
      <dgm:t>
        <a:bodyPr/>
        <a:lstStyle/>
        <a:p>
          <a:r>
            <a:rPr lang="en-US"/>
            <a:t>Febrero</a:t>
          </a:r>
        </a:p>
      </dgm:t>
    </dgm:pt>
    <dgm:pt modelId="{03F14105-7C18-49BF-A02E-6D99C8001E8D}" type="parTrans" cxnId="{3887AC51-54FD-447B-A02D-42EEB199E628}">
      <dgm:prSet/>
      <dgm:spPr/>
      <dgm:t>
        <a:bodyPr/>
        <a:lstStyle/>
        <a:p>
          <a:endParaRPr lang="en-US"/>
        </a:p>
      </dgm:t>
    </dgm:pt>
    <dgm:pt modelId="{F8EB0998-9EA8-464C-A493-8F81C5A77530}" type="sibTrans" cxnId="{3887AC51-54FD-447B-A02D-42EEB199E628}">
      <dgm:prSet/>
      <dgm:spPr/>
      <dgm:t>
        <a:bodyPr/>
        <a:lstStyle/>
        <a:p>
          <a:endParaRPr lang="en-US"/>
        </a:p>
      </dgm:t>
    </dgm:pt>
    <dgm:pt modelId="{99C042FA-5397-4C2C-9C65-AEB83DB9DE17}">
      <dgm:prSet/>
      <dgm:spPr/>
      <dgm:t>
        <a:bodyPr/>
        <a:lstStyle/>
        <a:p>
          <a:endParaRPr lang="en-US"/>
        </a:p>
      </dgm:t>
    </dgm:pt>
    <dgm:pt modelId="{45525628-4EE5-4388-9EE4-0791476A7E62}" type="parTrans" cxnId="{C7A030ED-B144-4A46-8452-AB5D0E1A9953}">
      <dgm:prSet/>
      <dgm:spPr/>
      <dgm:t>
        <a:bodyPr/>
        <a:lstStyle/>
        <a:p>
          <a:endParaRPr lang="en-US"/>
        </a:p>
      </dgm:t>
    </dgm:pt>
    <dgm:pt modelId="{F036A969-D3AD-40DE-BB4A-77F907EADE6E}" type="sibTrans" cxnId="{C7A030ED-B144-4A46-8452-AB5D0E1A9953}">
      <dgm:prSet/>
      <dgm:spPr/>
      <dgm:t>
        <a:bodyPr/>
        <a:lstStyle/>
        <a:p>
          <a:endParaRPr lang="en-US"/>
        </a:p>
      </dgm:t>
    </dgm:pt>
    <dgm:pt modelId="{8C21DEF1-1BA9-A04A-84A6-DE0BC248DC39}" type="pres">
      <dgm:prSet presAssocID="{80F6484D-88C8-4215-B677-501F212A0BD8}" presName="Name0" presStyleCnt="0">
        <dgm:presLayoutVars>
          <dgm:chMax/>
          <dgm:chPref/>
          <dgm:animLvl val="lvl"/>
        </dgm:presLayoutVars>
      </dgm:prSet>
      <dgm:spPr/>
    </dgm:pt>
    <dgm:pt modelId="{8A8A26D4-8621-F14F-80BE-8499ECAE91E8}" type="pres">
      <dgm:prSet presAssocID="{4A4E07A2-C339-47EA-8291-838DF0ABE158}" presName="composite" presStyleCnt="0"/>
      <dgm:spPr/>
    </dgm:pt>
    <dgm:pt modelId="{3FAEA0FE-96C9-B84F-8983-A6D49CA61F2E}" type="pres">
      <dgm:prSet presAssocID="{4A4E07A2-C339-47EA-8291-838DF0ABE158}" presName="Parent1" presStyleLbl="alignNode1" presStyleIdx="0" presStyleCnt="2">
        <dgm:presLayoutVars>
          <dgm:chMax val="1"/>
          <dgm:chPref val="1"/>
          <dgm:bulletEnabled val="1"/>
        </dgm:presLayoutVars>
      </dgm:prSet>
      <dgm:spPr/>
    </dgm:pt>
    <dgm:pt modelId="{F7907FDF-57FA-7346-A758-03D9CEB77C61}" type="pres">
      <dgm:prSet presAssocID="{4A4E07A2-C339-47EA-8291-838DF0ABE158}" presName="Childtext1" presStyleLbl="revTx" presStyleIdx="0" presStyleCnt="2">
        <dgm:presLayoutVars>
          <dgm:chMax val="0"/>
          <dgm:chPref val="0"/>
          <dgm:bulletEnabled/>
        </dgm:presLayoutVars>
      </dgm:prSet>
      <dgm:spPr/>
    </dgm:pt>
    <dgm:pt modelId="{81A99CDB-FC46-6845-B7C0-53F120C7FA51}" type="pres">
      <dgm:prSet presAssocID="{4A4E07A2-C339-47EA-8291-838DF0ABE158}" presName="ConnectLine" presStyleLbl="sibTrans1D1" presStyleIdx="0" presStyleCnt="2"/>
      <dgm:spPr>
        <a:noFill/>
        <a:ln w="12700" cap="flat" cmpd="sng" algn="ctr">
          <a:solidFill>
            <a:schemeClr val="accent5">
              <a:hueOff val="0"/>
              <a:satOff val="0"/>
              <a:lumOff val="0"/>
              <a:alphaOff val="0"/>
            </a:schemeClr>
          </a:solidFill>
          <a:prstDash val="dash"/>
          <a:miter lim="800000"/>
        </a:ln>
        <a:effectLst/>
      </dgm:spPr>
    </dgm:pt>
    <dgm:pt modelId="{1AA79FAF-F8BF-C741-AD6A-3DCBCC931CAF}" type="pres">
      <dgm:prSet presAssocID="{4A4E07A2-C339-47EA-8291-838DF0ABE158}" presName="ConnectLineEnd" presStyleLbl="node1" presStyleIdx="0" presStyleCnt="2"/>
      <dgm:spPr/>
    </dgm:pt>
    <dgm:pt modelId="{0462EAF3-5BB8-3F4D-8F8C-95713F412001}" type="pres">
      <dgm:prSet presAssocID="{4A4E07A2-C339-47EA-8291-838DF0ABE158}" presName="EmptyPane" presStyleCnt="0"/>
      <dgm:spPr/>
    </dgm:pt>
    <dgm:pt modelId="{B6CA75BC-9BFB-3346-8C2F-22A3F8713098}" type="pres">
      <dgm:prSet presAssocID="{868F60A3-848E-4AFF-8441-6AA78A2BF9FD}" presName="spaceBetweenRectangles" presStyleLbl="fgAcc1" presStyleIdx="0" presStyleCnt="1"/>
      <dgm:spPr/>
    </dgm:pt>
    <dgm:pt modelId="{355B5290-82A8-994A-811A-F03CDAFFBA0C}" type="pres">
      <dgm:prSet presAssocID="{AF52947D-E8C7-446D-907C-BC01CDF9D902}" presName="composite" presStyleCnt="0"/>
      <dgm:spPr/>
    </dgm:pt>
    <dgm:pt modelId="{0E7475A1-8ED1-4A47-A647-6D11F51F55AE}" type="pres">
      <dgm:prSet presAssocID="{AF52947D-E8C7-446D-907C-BC01CDF9D902}" presName="Parent1" presStyleLbl="alignNode1" presStyleIdx="1" presStyleCnt="2">
        <dgm:presLayoutVars>
          <dgm:chMax val="1"/>
          <dgm:chPref val="1"/>
          <dgm:bulletEnabled val="1"/>
        </dgm:presLayoutVars>
      </dgm:prSet>
      <dgm:spPr/>
    </dgm:pt>
    <dgm:pt modelId="{2186B318-3CB0-7740-99CB-5171A4D4E002}" type="pres">
      <dgm:prSet presAssocID="{AF52947D-E8C7-446D-907C-BC01CDF9D902}" presName="Childtext1" presStyleLbl="revTx" presStyleIdx="1" presStyleCnt="2">
        <dgm:presLayoutVars>
          <dgm:chMax val="0"/>
          <dgm:chPref val="0"/>
          <dgm:bulletEnabled/>
        </dgm:presLayoutVars>
      </dgm:prSet>
      <dgm:spPr/>
    </dgm:pt>
    <dgm:pt modelId="{914AADCE-6A6E-6844-9BB1-FF63AB318C51}" type="pres">
      <dgm:prSet presAssocID="{AF52947D-E8C7-446D-907C-BC01CDF9D902}" presName="ConnectLine" presStyleLbl="sibTrans1D1" presStyleIdx="1" presStyleCnt="2"/>
      <dgm:spPr>
        <a:noFill/>
        <a:ln w="12700" cap="flat" cmpd="sng" algn="ctr">
          <a:solidFill>
            <a:schemeClr val="accent5">
              <a:hueOff val="-6758543"/>
              <a:satOff val="-17419"/>
              <a:lumOff val="-11765"/>
              <a:alphaOff val="0"/>
            </a:schemeClr>
          </a:solidFill>
          <a:prstDash val="dash"/>
          <a:miter lim="800000"/>
        </a:ln>
        <a:effectLst/>
      </dgm:spPr>
    </dgm:pt>
    <dgm:pt modelId="{97B283C7-3980-2945-BD43-E49774C643E2}" type="pres">
      <dgm:prSet presAssocID="{AF52947D-E8C7-446D-907C-BC01CDF9D902}" presName="ConnectLineEnd" presStyleLbl="node1" presStyleIdx="1" presStyleCnt="2"/>
      <dgm:spPr/>
    </dgm:pt>
    <dgm:pt modelId="{C67964B0-CC9C-FC42-AABF-6162D2224DC5}" type="pres">
      <dgm:prSet presAssocID="{AF52947D-E8C7-446D-907C-BC01CDF9D902}" presName="EmptyPane" presStyleCnt="0"/>
      <dgm:spPr/>
    </dgm:pt>
  </dgm:ptLst>
  <dgm:cxnLst>
    <dgm:cxn modelId="{88CC0817-1A88-EA44-9938-307A1E0E4C0E}" type="presOf" srcId="{AF52947D-E8C7-446D-907C-BC01CDF9D902}" destId="{0E7475A1-8ED1-4A47-A647-6D11F51F55AE}" srcOrd="0" destOrd="0" presId="urn:microsoft.com/office/officeart/2016/7/layout/HexagonTimeline"/>
    <dgm:cxn modelId="{41FA2A64-0FBD-4C90-9328-7B610160DFDC}" srcId="{80F6484D-88C8-4215-B677-501F212A0BD8}" destId="{4A4E07A2-C339-47EA-8291-838DF0ABE158}" srcOrd="0" destOrd="0" parTransId="{558D8793-646C-49E1-90F9-6F709DC97842}" sibTransId="{868F60A3-848E-4AFF-8441-6AA78A2BF9FD}"/>
    <dgm:cxn modelId="{3887AC51-54FD-447B-A02D-42EEB199E628}" srcId="{80F6484D-88C8-4215-B677-501F212A0BD8}" destId="{AF52947D-E8C7-446D-907C-BC01CDF9D902}" srcOrd="1" destOrd="0" parTransId="{03F14105-7C18-49BF-A02E-6D99C8001E8D}" sibTransId="{F8EB0998-9EA8-464C-A493-8F81C5A77530}"/>
    <dgm:cxn modelId="{264A7E7E-F121-D14A-BB37-1B852BBDC4CD}" type="presOf" srcId="{4A4E07A2-C339-47EA-8291-838DF0ABE158}" destId="{3FAEA0FE-96C9-B84F-8983-A6D49CA61F2E}" srcOrd="0" destOrd="0" presId="urn:microsoft.com/office/officeart/2016/7/layout/HexagonTimeline"/>
    <dgm:cxn modelId="{774F327F-BD90-BF41-ADE7-ADFFC7113636}" type="presOf" srcId="{C70DC8BA-0E60-4268-B028-B8351C464722}" destId="{F7907FDF-57FA-7346-A758-03D9CEB77C61}" srcOrd="0" destOrd="0" presId="urn:microsoft.com/office/officeart/2016/7/layout/HexagonTimeline"/>
    <dgm:cxn modelId="{9AE1A4E2-612B-0643-8DEA-5077B2EB99A3}" type="presOf" srcId="{80F6484D-88C8-4215-B677-501F212A0BD8}" destId="{8C21DEF1-1BA9-A04A-84A6-DE0BC248DC39}" srcOrd="0" destOrd="0" presId="urn:microsoft.com/office/officeart/2016/7/layout/HexagonTimeline"/>
    <dgm:cxn modelId="{3E2040E9-ED65-424C-82A9-F2DC68F0A36D}" srcId="{4A4E07A2-C339-47EA-8291-838DF0ABE158}" destId="{C70DC8BA-0E60-4268-B028-B8351C464722}" srcOrd="0" destOrd="0" parTransId="{F491D2EF-4DC5-4199-85E1-FB508787F9A7}" sibTransId="{FC712DDD-8FDA-4E47-AF4B-E2F374D045CC}"/>
    <dgm:cxn modelId="{C7A030ED-B144-4A46-8452-AB5D0E1A9953}" srcId="{AF52947D-E8C7-446D-907C-BC01CDF9D902}" destId="{99C042FA-5397-4C2C-9C65-AEB83DB9DE17}" srcOrd="0" destOrd="0" parTransId="{45525628-4EE5-4388-9EE4-0791476A7E62}" sibTransId="{F036A969-D3AD-40DE-BB4A-77F907EADE6E}"/>
    <dgm:cxn modelId="{D14666EF-16AB-EB4A-9420-CF68D29D0126}" type="presOf" srcId="{99C042FA-5397-4C2C-9C65-AEB83DB9DE17}" destId="{2186B318-3CB0-7740-99CB-5171A4D4E002}" srcOrd="0" destOrd="0" presId="urn:microsoft.com/office/officeart/2016/7/layout/HexagonTimeline"/>
    <dgm:cxn modelId="{2173E588-2C3F-1944-BA15-1C9695C215DE}" type="presParOf" srcId="{8C21DEF1-1BA9-A04A-84A6-DE0BC248DC39}" destId="{8A8A26D4-8621-F14F-80BE-8499ECAE91E8}" srcOrd="0" destOrd="0" presId="urn:microsoft.com/office/officeart/2016/7/layout/HexagonTimeline"/>
    <dgm:cxn modelId="{9CC2F520-96E5-5541-BE7F-A0606B03F581}" type="presParOf" srcId="{8A8A26D4-8621-F14F-80BE-8499ECAE91E8}" destId="{3FAEA0FE-96C9-B84F-8983-A6D49CA61F2E}" srcOrd="0" destOrd="0" presId="urn:microsoft.com/office/officeart/2016/7/layout/HexagonTimeline"/>
    <dgm:cxn modelId="{6EB219E9-358E-F946-9746-E85FC94119BB}" type="presParOf" srcId="{8A8A26D4-8621-F14F-80BE-8499ECAE91E8}" destId="{F7907FDF-57FA-7346-A758-03D9CEB77C61}" srcOrd="1" destOrd="0" presId="urn:microsoft.com/office/officeart/2016/7/layout/HexagonTimeline"/>
    <dgm:cxn modelId="{B60AC810-65BF-7348-A4A7-BD189EF3D70F}" type="presParOf" srcId="{8A8A26D4-8621-F14F-80BE-8499ECAE91E8}" destId="{81A99CDB-FC46-6845-B7C0-53F120C7FA51}" srcOrd="2" destOrd="0" presId="urn:microsoft.com/office/officeart/2016/7/layout/HexagonTimeline"/>
    <dgm:cxn modelId="{8B22DFE8-5696-464F-8ED5-BF9ABAB1E8EB}" type="presParOf" srcId="{8A8A26D4-8621-F14F-80BE-8499ECAE91E8}" destId="{1AA79FAF-F8BF-C741-AD6A-3DCBCC931CAF}" srcOrd="3" destOrd="0" presId="urn:microsoft.com/office/officeart/2016/7/layout/HexagonTimeline"/>
    <dgm:cxn modelId="{1235430A-3476-2A48-9D3C-8236D6F2CE2D}" type="presParOf" srcId="{8A8A26D4-8621-F14F-80BE-8499ECAE91E8}" destId="{0462EAF3-5BB8-3F4D-8F8C-95713F412001}" srcOrd="4" destOrd="0" presId="urn:microsoft.com/office/officeart/2016/7/layout/HexagonTimeline"/>
    <dgm:cxn modelId="{0810A516-1201-B14D-99B2-AE3CCA78C378}" type="presParOf" srcId="{8C21DEF1-1BA9-A04A-84A6-DE0BC248DC39}" destId="{B6CA75BC-9BFB-3346-8C2F-22A3F8713098}" srcOrd="1" destOrd="0" presId="urn:microsoft.com/office/officeart/2016/7/layout/HexagonTimeline"/>
    <dgm:cxn modelId="{3432545A-5599-5740-B2B8-E4E2108820B0}" type="presParOf" srcId="{8C21DEF1-1BA9-A04A-84A6-DE0BC248DC39}" destId="{355B5290-82A8-994A-811A-F03CDAFFBA0C}" srcOrd="2" destOrd="0" presId="urn:microsoft.com/office/officeart/2016/7/layout/HexagonTimeline"/>
    <dgm:cxn modelId="{D9FE1D63-FBD6-344B-9D1D-531209DAF6BF}" type="presParOf" srcId="{355B5290-82A8-994A-811A-F03CDAFFBA0C}" destId="{0E7475A1-8ED1-4A47-A647-6D11F51F55AE}" srcOrd="0" destOrd="0" presId="urn:microsoft.com/office/officeart/2016/7/layout/HexagonTimeline"/>
    <dgm:cxn modelId="{80F47ADF-BDAB-F240-A2FE-D0301C0ABCC2}" type="presParOf" srcId="{355B5290-82A8-994A-811A-F03CDAFFBA0C}" destId="{2186B318-3CB0-7740-99CB-5171A4D4E002}" srcOrd="1" destOrd="0" presId="urn:microsoft.com/office/officeart/2016/7/layout/HexagonTimeline"/>
    <dgm:cxn modelId="{ECA238E4-377C-F541-985B-CAFBDDFEA33D}" type="presParOf" srcId="{355B5290-82A8-994A-811A-F03CDAFFBA0C}" destId="{914AADCE-6A6E-6844-9BB1-FF63AB318C51}" srcOrd="2" destOrd="0" presId="urn:microsoft.com/office/officeart/2016/7/layout/HexagonTimeline"/>
    <dgm:cxn modelId="{36D2C34E-B570-474C-B2CD-D4CB239EC7A4}" type="presParOf" srcId="{355B5290-82A8-994A-811A-F03CDAFFBA0C}" destId="{97B283C7-3980-2945-BD43-E49774C643E2}" srcOrd="3" destOrd="0" presId="urn:microsoft.com/office/officeart/2016/7/layout/HexagonTimeline"/>
    <dgm:cxn modelId="{72E28817-9A3F-8841-BAC8-1C9071B6D8E7}" type="presParOf" srcId="{355B5290-82A8-994A-811A-F03CDAFFBA0C}" destId="{C67964B0-CC9C-FC42-AABF-6162D2224DC5}"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A7A2F58-E4F1-460A-81AD-22A47AC1A157}" type="doc">
      <dgm:prSet loTypeId="urn:microsoft.com/office/officeart/2005/8/layout/vList2" loCatId="list" qsTypeId="urn:microsoft.com/office/officeart/2005/8/quickstyle/simple5" qsCatId="simple" csTypeId="urn:microsoft.com/office/officeart/2005/8/colors/accent6_2" csCatId="accent6" phldr="1"/>
      <dgm:spPr/>
      <dgm:t>
        <a:bodyPr/>
        <a:lstStyle/>
        <a:p>
          <a:endParaRPr lang="en-US"/>
        </a:p>
      </dgm:t>
    </dgm:pt>
    <dgm:pt modelId="{1C5986F0-9427-4E76-8F97-FDBA4183F7C7}">
      <dgm:prSet/>
      <dgm:spPr/>
      <dgm:t>
        <a:bodyPr/>
        <a:lstStyle/>
        <a:p>
          <a:r>
            <a:rPr lang="es-ES" dirty="0"/>
            <a:t>mayo y junio</a:t>
          </a:r>
          <a:endParaRPr lang="en-US" dirty="0"/>
        </a:p>
      </dgm:t>
    </dgm:pt>
    <dgm:pt modelId="{337619E5-C9FC-46DA-BD54-E625A5CCE516}" type="parTrans" cxnId="{734F6B20-59D3-437B-A3B3-BF1B896F8A42}">
      <dgm:prSet/>
      <dgm:spPr/>
      <dgm:t>
        <a:bodyPr/>
        <a:lstStyle/>
        <a:p>
          <a:endParaRPr lang="en-US"/>
        </a:p>
      </dgm:t>
    </dgm:pt>
    <dgm:pt modelId="{BD380188-62AE-47CF-9EA3-1CB953C7C5BF}" type="sibTrans" cxnId="{734F6B20-59D3-437B-A3B3-BF1B896F8A42}">
      <dgm:prSet/>
      <dgm:spPr/>
      <dgm:t>
        <a:bodyPr/>
        <a:lstStyle/>
        <a:p>
          <a:endParaRPr lang="en-US"/>
        </a:p>
      </dgm:t>
    </dgm:pt>
    <dgm:pt modelId="{671D1910-DD0F-D24D-8EE6-7BA2EC2165C0}" type="pres">
      <dgm:prSet presAssocID="{0A7A2F58-E4F1-460A-81AD-22A47AC1A157}" presName="linear" presStyleCnt="0">
        <dgm:presLayoutVars>
          <dgm:animLvl val="lvl"/>
          <dgm:resizeHandles val="exact"/>
        </dgm:presLayoutVars>
      </dgm:prSet>
      <dgm:spPr/>
    </dgm:pt>
    <dgm:pt modelId="{65B83C01-0AD9-B247-B82A-472FCEF6BCBE}" type="pres">
      <dgm:prSet presAssocID="{1C5986F0-9427-4E76-8F97-FDBA4183F7C7}" presName="parentText" presStyleLbl="node1" presStyleIdx="0" presStyleCnt="1">
        <dgm:presLayoutVars>
          <dgm:chMax val="0"/>
          <dgm:bulletEnabled val="1"/>
        </dgm:presLayoutVars>
      </dgm:prSet>
      <dgm:spPr/>
    </dgm:pt>
  </dgm:ptLst>
  <dgm:cxnLst>
    <dgm:cxn modelId="{734F6B20-59D3-437B-A3B3-BF1B896F8A42}" srcId="{0A7A2F58-E4F1-460A-81AD-22A47AC1A157}" destId="{1C5986F0-9427-4E76-8F97-FDBA4183F7C7}" srcOrd="0" destOrd="0" parTransId="{337619E5-C9FC-46DA-BD54-E625A5CCE516}" sibTransId="{BD380188-62AE-47CF-9EA3-1CB953C7C5BF}"/>
    <dgm:cxn modelId="{44F65063-FCA8-9D40-9444-19FCE2222F68}" type="presOf" srcId="{1C5986F0-9427-4E76-8F97-FDBA4183F7C7}" destId="{65B83C01-0AD9-B247-B82A-472FCEF6BCBE}" srcOrd="0" destOrd="0" presId="urn:microsoft.com/office/officeart/2005/8/layout/vList2"/>
    <dgm:cxn modelId="{15A17294-377B-E840-9396-F0EF479F630F}" type="presOf" srcId="{0A7A2F58-E4F1-460A-81AD-22A47AC1A157}" destId="{671D1910-DD0F-D24D-8EE6-7BA2EC2165C0}" srcOrd="0" destOrd="0" presId="urn:microsoft.com/office/officeart/2005/8/layout/vList2"/>
    <dgm:cxn modelId="{D0A00084-F585-5949-929F-F700B60BA7FF}" type="presParOf" srcId="{671D1910-DD0F-D24D-8EE6-7BA2EC2165C0}" destId="{65B83C01-0AD9-B247-B82A-472FCEF6BCB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1C2DD-A902-7B4E-A616-7399399B8CE8}">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E6A6D3-94B4-C34A-A885-34C3F8B1ED4E}">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_tradnl" sz="2800" b="1" kern="1200" dirty="0"/>
            <a:t>Directora</a:t>
          </a:r>
          <a:r>
            <a:rPr lang="es-ES_tradnl" sz="2800" kern="1200" dirty="0"/>
            <a:t>: Dolores Fernández </a:t>
          </a:r>
          <a:r>
            <a:rPr lang="es-ES_tradnl" sz="2800" kern="1200" dirty="0" err="1"/>
            <a:t>Gavela</a:t>
          </a:r>
          <a:endParaRPr lang="en-US" sz="2800" kern="1200" dirty="0"/>
        </a:p>
      </dsp:txBody>
      <dsp:txXfrm>
        <a:off x="0" y="0"/>
        <a:ext cx="6900512" cy="1384035"/>
      </dsp:txXfrm>
    </dsp:sp>
    <dsp:sp modelId="{A3516ACF-BE71-E242-8024-2D49D1EBB79D}">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36E21D-8E0C-2F48-9079-75763D2A9222}">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_tradnl" sz="2800" b="1" kern="1200" dirty="0"/>
            <a:t>Jefa de estudios</a:t>
          </a:r>
          <a:r>
            <a:rPr lang="es-ES_tradnl" sz="2800" kern="1200" dirty="0"/>
            <a:t>: Aurora Lastra Martínez </a:t>
          </a:r>
          <a:endParaRPr lang="en-US" sz="2800" kern="1200" dirty="0"/>
        </a:p>
      </dsp:txBody>
      <dsp:txXfrm>
        <a:off x="0" y="1384035"/>
        <a:ext cx="6900512" cy="1384035"/>
      </dsp:txXfrm>
    </dsp:sp>
    <dsp:sp modelId="{62FEA4CD-D5BD-8C4A-897E-C0DE8278FF2D}">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C4CD08-8ABF-C248-A4FF-CD5E89D9EDAC}">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_tradnl" sz="2800" b="1" kern="1200" dirty="0"/>
            <a:t>Secretario</a:t>
          </a:r>
          <a:r>
            <a:rPr lang="es-ES_tradnl" sz="2800" kern="1200" dirty="0"/>
            <a:t>: Rodolfo Fernández Alonso</a:t>
          </a:r>
          <a:endParaRPr lang="en-US" sz="2800" kern="1200" dirty="0"/>
        </a:p>
      </dsp:txBody>
      <dsp:txXfrm>
        <a:off x="0" y="2768070"/>
        <a:ext cx="6900512" cy="1384035"/>
      </dsp:txXfrm>
    </dsp:sp>
    <dsp:sp modelId="{7B11C51A-733C-634A-B9A1-BA1F2985AE29}">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F5B06D-3393-F848-AF92-2AA96AB65F70}">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s-ES_tradnl" sz="2800" b="1" kern="1200" dirty="0"/>
            <a:t>Jefa de estudios adjunta</a:t>
          </a:r>
          <a:r>
            <a:rPr lang="es-ES_tradnl" sz="2800" kern="1200" dirty="0"/>
            <a:t>: Marisol Suárez García </a:t>
          </a:r>
          <a:endParaRPr lang="en-US" sz="2800" kern="1200" dirty="0"/>
        </a:p>
      </dsp:txBody>
      <dsp:txXfrm>
        <a:off x="0" y="4152105"/>
        <a:ext cx="6900512" cy="13840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0F00F-92B3-B54A-B754-E9DABF900707}">
      <dsp:nvSpPr>
        <dsp:cNvPr id="0" name=""/>
        <dsp:cNvSpPr/>
      </dsp:nvSpPr>
      <dsp:spPr>
        <a:xfrm>
          <a:off x="3553" y="0"/>
          <a:ext cx="1404102" cy="4365626"/>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NIVEL BÁSICO A1</a:t>
          </a:r>
        </a:p>
      </dsp:txBody>
      <dsp:txXfrm>
        <a:off x="3553" y="0"/>
        <a:ext cx="1404102" cy="1309687"/>
      </dsp:txXfrm>
    </dsp:sp>
    <dsp:sp modelId="{21E382D2-50AA-8740-A91C-E4AC5C33C8E7}">
      <dsp:nvSpPr>
        <dsp:cNvPr id="0" name=""/>
        <dsp:cNvSpPr/>
      </dsp:nvSpPr>
      <dsp:spPr>
        <a:xfrm>
          <a:off x="143964" y="1309687"/>
          <a:ext cx="1123281" cy="283765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s-ES" sz="3700" kern="1200" dirty="0"/>
            <a:t>A1</a:t>
          </a:r>
        </a:p>
      </dsp:txBody>
      <dsp:txXfrm>
        <a:off x="176864" y="1342587"/>
        <a:ext cx="1057481" cy="2771856"/>
      </dsp:txXfrm>
    </dsp:sp>
    <dsp:sp modelId="{ECC01C64-01EB-444E-B448-8D5920504566}">
      <dsp:nvSpPr>
        <dsp:cNvPr id="0" name=""/>
        <dsp:cNvSpPr/>
      </dsp:nvSpPr>
      <dsp:spPr>
        <a:xfrm>
          <a:off x="1512964" y="0"/>
          <a:ext cx="1404102" cy="4365626"/>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NIVEL BÁSICO A2</a:t>
          </a:r>
        </a:p>
      </dsp:txBody>
      <dsp:txXfrm>
        <a:off x="1512964" y="0"/>
        <a:ext cx="1404102" cy="1309687"/>
      </dsp:txXfrm>
    </dsp:sp>
    <dsp:sp modelId="{9DF8A580-D9FB-A142-A9DF-4765A8CECAFB}">
      <dsp:nvSpPr>
        <dsp:cNvPr id="0" name=""/>
        <dsp:cNvSpPr/>
      </dsp:nvSpPr>
      <dsp:spPr>
        <a:xfrm>
          <a:off x="1653374" y="1309687"/>
          <a:ext cx="1123281" cy="2837656"/>
        </a:xfrm>
        <a:prstGeom prst="roundRect">
          <a:avLst>
            <a:gd name="adj" fmla="val 10000"/>
          </a:avLst>
        </a:prstGeom>
        <a:gradFill rotWithShape="0">
          <a:gsLst>
            <a:gs pos="0">
              <a:schemeClr val="accent3">
                <a:hueOff val="338825"/>
                <a:satOff val="12500"/>
                <a:lumOff val="-1838"/>
                <a:alphaOff val="0"/>
                <a:satMod val="103000"/>
                <a:lumMod val="102000"/>
                <a:tint val="94000"/>
              </a:schemeClr>
            </a:gs>
            <a:gs pos="50000">
              <a:schemeClr val="accent3">
                <a:hueOff val="338825"/>
                <a:satOff val="12500"/>
                <a:lumOff val="-1838"/>
                <a:alphaOff val="0"/>
                <a:satMod val="110000"/>
                <a:lumMod val="100000"/>
                <a:shade val="100000"/>
              </a:schemeClr>
            </a:gs>
            <a:gs pos="100000">
              <a:schemeClr val="accent3">
                <a:hueOff val="338825"/>
                <a:satOff val="12500"/>
                <a:lumOff val="-183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s-ES" sz="3700" kern="1200" dirty="0"/>
            <a:t>A2</a:t>
          </a:r>
        </a:p>
      </dsp:txBody>
      <dsp:txXfrm>
        <a:off x="1686274" y="1342587"/>
        <a:ext cx="1057481" cy="2771856"/>
      </dsp:txXfrm>
    </dsp:sp>
    <dsp:sp modelId="{2AF62243-7331-0740-A953-0CA80730D147}">
      <dsp:nvSpPr>
        <dsp:cNvPr id="0" name=""/>
        <dsp:cNvSpPr/>
      </dsp:nvSpPr>
      <dsp:spPr>
        <a:xfrm>
          <a:off x="3022374" y="0"/>
          <a:ext cx="1404102" cy="4365626"/>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NIVEL INTERMEDIO B1</a:t>
          </a:r>
        </a:p>
      </dsp:txBody>
      <dsp:txXfrm>
        <a:off x="3022374" y="0"/>
        <a:ext cx="1404102" cy="1309687"/>
      </dsp:txXfrm>
    </dsp:sp>
    <dsp:sp modelId="{0A4C500E-5B03-B44B-8E07-4D3D886CB929}">
      <dsp:nvSpPr>
        <dsp:cNvPr id="0" name=""/>
        <dsp:cNvSpPr/>
      </dsp:nvSpPr>
      <dsp:spPr>
        <a:xfrm>
          <a:off x="3162784" y="1310966"/>
          <a:ext cx="1123281" cy="1316295"/>
        </a:xfrm>
        <a:prstGeom prst="roundRect">
          <a:avLst>
            <a:gd name="adj" fmla="val 10000"/>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s-ES" sz="3700" kern="1200" dirty="0"/>
            <a:t>B1.1</a:t>
          </a:r>
        </a:p>
      </dsp:txBody>
      <dsp:txXfrm>
        <a:off x="3195684" y="1343866"/>
        <a:ext cx="1057481" cy="1250495"/>
      </dsp:txXfrm>
    </dsp:sp>
    <dsp:sp modelId="{69A56EA2-7391-B54C-A7E7-423E29DD033E}">
      <dsp:nvSpPr>
        <dsp:cNvPr id="0" name=""/>
        <dsp:cNvSpPr/>
      </dsp:nvSpPr>
      <dsp:spPr>
        <a:xfrm>
          <a:off x="3162784" y="2829769"/>
          <a:ext cx="1123281" cy="1316295"/>
        </a:xfrm>
        <a:prstGeom prst="roundRect">
          <a:avLst>
            <a:gd name="adj" fmla="val 10000"/>
          </a:avLst>
        </a:prstGeom>
        <a:gradFill rotWithShape="0">
          <a:gsLst>
            <a:gs pos="0">
              <a:schemeClr val="accent3">
                <a:hueOff val="1016475"/>
                <a:satOff val="37500"/>
                <a:lumOff val="-5515"/>
                <a:alphaOff val="0"/>
                <a:satMod val="103000"/>
                <a:lumMod val="102000"/>
                <a:tint val="94000"/>
              </a:schemeClr>
            </a:gs>
            <a:gs pos="50000">
              <a:schemeClr val="accent3">
                <a:hueOff val="1016475"/>
                <a:satOff val="37500"/>
                <a:lumOff val="-5515"/>
                <a:alphaOff val="0"/>
                <a:satMod val="110000"/>
                <a:lumMod val="100000"/>
                <a:shade val="100000"/>
              </a:schemeClr>
            </a:gs>
            <a:gs pos="100000">
              <a:schemeClr val="accent3">
                <a:hueOff val="1016475"/>
                <a:satOff val="37500"/>
                <a:lumOff val="-551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s-ES" sz="3700" kern="1200" dirty="0"/>
            <a:t>B1.2</a:t>
          </a:r>
        </a:p>
      </dsp:txBody>
      <dsp:txXfrm>
        <a:off x="3195684" y="2862669"/>
        <a:ext cx="1057481" cy="1250495"/>
      </dsp:txXfrm>
    </dsp:sp>
    <dsp:sp modelId="{0DEDCA2F-08AF-1441-A57A-B19FD7EA9C60}">
      <dsp:nvSpPr>
        <dsp:cNvPr id="0" name=""/>
        <dsp:cNvSpPr/>
      </dsp:nvSpPr>
      <dsp:spPr>
        <a:xfrm>
          <a:off x="4531784" y="0"/>
          <a:ext cx="1404102" cy="4365626"/>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NIVEL INTERMEDIO B2</a:t>
          </a:r>
        </a:p>
      </dsp:txBody>
      <dsp:txXfrm>
        <a:off x="4531784" y="0"/>
        <a:ext cx="1404102" cy="1309687"/>
      </dsp:txXfrm>
    </dsp:sp>
    <dsp:sp modelId="{BEBBFE4C-9578-834D-AC20-6DDCFB26E1B0}">
      <dsp:nvSpPr>
        <dsp:cNvPr id="0" name=""/>
        <dsp:cNvSpPr/>
      </dsp:nvSpPr>
      <dsp:spPr>
        <a:xfrm>
          <a:off x="4672194" y="1310966"/>
          <a:ext cx="1123281" cy="1316295"/>
        </a:xfrm>
        <a:prstGeom prst="roundRect">
          <a:avLst>
            <a:gd name="adj" fmla="val 10000"/>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s-ES" sz="3700" kern="1200" dirty="0"/>
            <a:t>B2.1</a:t>
          </a:r>
        </a:p>
      </dsp:txBody>
      <dsp:txXfrm>
        <a:off x="4705094" y="1343866"/>
        <a:ext cx="1057481" cy="1250495"/>
      </dsp:txXfrm>
    </dsp:sp>
    <dsp:sp modelId="{46BFD96C-3B6E-CC44-AF62-FE443E2DFDF5}">
      <dsp:nvSpPr>
        <dsp:cNvPr id="0" name=""/>
        <dsp:cNvSpPr/>
      </dsp:nvSpPr>
      <dsp:spPr>
        <a:xfrm>
          <a:off x="4672194" y="2829769"/>
          <a:ext cx="1123281" cy="1316295"/>
        </a:xfrm>
        <a:prstGeom prst="roundRect">
          <a:avLst>
            <a:gd name="adj" fmla="val 10000"/>
          </a:avLst>
        </a:prstGeom>
        <a:gradFill rotWithShape="0">
          <a:gsLst>
            <a:gs pos="0">
              <a:schemeClr val="accent3">
                <a:hueOff val="1694124"/>
                <a:satOff val="62500"/>
                <a:lumOff val="-9191"/>
                <a:alphaOff val="0"/>
                <a:satMod val="103000"/>
                <a:lumMod val="102000"/>
                <a:tint val="94000"/>
              </a:schemeClr>
            </a:gs>
            <a:gs pos="50000">
              <a:schemeClr val="accent3">
                <a:hueOff val="1694124"/>
                <a:satOff val="62500"/>
                <a:lumOff val="-9191"/>
                <a:alphaOff val="0"/>
                <a:satMod val="110000"/>
                <a:lumMod val="100000"/>
                <a:shade val="100000"/>
              </a:schemeClr>
            </a:gs>
            <a:gs pos="100000">
              <a:schemeClr val="accent3">
                <a:hueOff val="1694124"/>
                <a:satOff val="62500"/>
                <a:lumOff val="-919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s-ES" sz="3700" kern="1200" dirty="0"/>
            <a:t>B2.2</a:t>
          </a:r>
        </a:p>
      </dsp:txBody>
      <dsp:txXfrm>
        <a:off x="4705094" y="2862669"/>
        <a:ext cx="1057481" cy="1250495"/>
      </dsp:txXfrm>
    </dsp:sp>
    <dsp:sp modelId="{28ED40F6-ADA7-D946-8A52-A83D92CB2111}">
      <dsp:nvSpPr>
        <dsp:cNvPr id="0" name=""/>
        <dsp:cNvSpPr/>
      </dsp:nvSpPr>
      <dsp:spPr>
        <a:xfrm>
          <a:off x="6041194" y="0"/>
          <a:ext cx="1404102" cy="4365626"/>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NIVEL AVANZADO C1</a:t>
          </a:r>
        </a:p>
      </dsp:txBody>
      <dsp:txXfrm>
        <a:off x="6041194" y="0"/>
        <a:ext cx="1404102" cy="1309687"/>
      </dsp:txXfrm>
    </dsp:sp>
    <dsp:sp modelId="{4CB2A2C1-05FC-E948-8987-A17F26EEF293}">
      <dsp:nvSpPr>
        <dsp:cNvPr id="0" name=""/>
        <dsp:cNvSpPr/>
      </dsp:nvSpPr>
      <dsp:spPr>
        <a:xfrm>
          <a:off x="6181604" y="1310966"/>
          <a:ext cx="1123281" cy="1316295"/>
        </a:xfrm>
        <a:prstGeom prst="roundRect">
          <a:avLst>
            <a:gd name="adj" fmla="val 10000"/>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s-ES" sz="3700" kern="1200" dirty="0"/>
            <a:t>C1.1</a:t>
          </a:r>
        </a:p>
      </dsp:txBody>
      <dsp:txXfrm>
        <a:off x="6214504" y="1343866"/>
        <a:ext cx="1057481" cy="1250495"/>
      </dsp:txXfrm>
    </dsp:sp>
    <dsp:sp modelId="{47112350-75CA-2A47-93C4-307B93F3F37D}">
      <dsp:nvSpPr>
        <dsp:cNvPr id="0" name=""/>
        <dsp:cNvSpPr/>
      </dsp:nvSpPr>
      <dsp:spPr>
        <a:xfrm>
          <a:off x="6217246" y="2846130"/>
          <a:ext cx="1123281" cy="1316295"/>
        </a:xfrm>
        <a:prstGeom prst="roundRect">
          <a:avLst>
            <a:gd name="adj" fmla="val 10000"/>
          </a:avLst>
        </a:prstGeom>
        <a:gradFill rotWithShape="0">
          <a:gsLst>
            <a:gs pos="0">
              <a:schemeClr val="accent3">
                <a:hueOff val="2371774"/>
                <a:satOff val="87500"/>
                <a:lumOff val="-12868"/>
                <a:alphaOff val="0"/>
                <a:satMod val="103000"/>
                <a:lumMod val="102000"/>
                <a:tint val="94000"/>
              </a:schemeClr>
            </a:gs>
            <a:gs pos="50000">
              <a:schemeClr val="accent3">
                <a:hueOff val="2371774"/>
                <a:satOff val="87500"/>
                <a:lumOff val="-12868"/>
                <a:alphaOff val="0"/>
                <a:satMod val="110000"/>
                <a:lumMod val="100000"/>
                <a:shade val="100000"/>
              </a:schemeClr>
            </a:gs>
            <a:gs pos="100000">
              <a:schemeClr val="accent3">
                <a:hueOff val="2371774"/>
                <a:satOff val="87500"/>
                <a:lumOff val="-1286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s-ES" sz="3700" kern="1200" dirty="0"/>
            <a:t>C1.2</a:t>
          </a:r>
        </a:p>
      </dsp:txBody>
      <dsp:txXfrm>
        <a:off x="6250146" y="2879030"/>
        <a:ext cx="1057481" cy="1250495"/>
      </dsp:txXfrm>
    </dsp:sp>
    <dsp:sp modelId="{F05F4BBB-430E-4353-8033-DAD89F50A59F}">
      <dsp:nvSpPr>
        <dsp:cNvPr id="0" name=""/>
        <dsp:cNvSpPr/>
      </dsp:nvSpPr>
      <dsp:spPr>
        <a:xfrm>
          <a:off x="7550604" y="0"/>
          <a:ext cx="1404102" cy="4365626"/>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t>NIVEL AVANZADO C2</a:t>
          </a:r>
        </a:p>
      </dsp:txBody>
      <dsp:txXfrm>
        <a:off x="7550604" y="0"/>
        <a:ext cx="1404102" cy="1309687"/>
      </dsp:txXfrm>
    </dsp:sp>
    <dsp:sp modelId="{0DCC0B28-5D8E-41E6-8E18-A7C160E191DF}">
      <dsp:nvSpPr>
        <dsp:cNvPr id="0" name=""/>
        <dsp:cNvSpPr/>
      </dsp:nvSpPr>
      <dsp:spPr>
        <a:xfrm>
          <a:off x="7691014" y="1309687"/>
          <a:ext cx="1123281" cy="2837656"/>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3980" tIns="70485" rIns="93980" bIns="70485" numCol="1" spcCol="1270" anchor="ctr" anchorCtr="0">
          <a:noAutofit/>
        </a:bodyPr>
        <a:lstStyle/>
        <a:p>
          <a:pPr marL="0" lvl="0" indent="0" algn="ctr" defTabSz="1644650">
            <a:lnSpc>
              <a:spcPct val="90000"/>
            </a:lnSpc>
            <a:spcBef>
              <a:spcPct val="0"/>
            </a:spcBef>
            <a:spcAft>
              <a:spcPct val="35000"/>
            </a:spcAft>
            <a:buNone/>
          </a:pPr>
          <a:r>
            <a:rPr lang="es-ES" sz="3700" kern="1200" dirty="0"/>
            <a:t>C2</a:t>
          </a:r>
        </a:p>
      </dsp:txBody>
      <dsp:txXfrm>
        <a:off x="7723914" y="1342587"/>
        <a:ext cx="1057481" cy="2771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22731-FB51-B24D-AC0B-C7A6AEB5E4C5}">
      <dsp:nvSpPr>
        <dsp:cNvPr id="0" name=""/>
        <dsp:cNvSpPr/>
      </dsp:nvSpPr>
      <dsp:spPr>
        <a:xfrm>
          <a:off x="0" y="0"/>
          <a:ext cx="8938260" cy="130576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defRPr cap="all"/>
          </a:pPr>
          <a:r>
            <a:rPr lang="en-US" sz="5600" kern="1200" dirty="0"/>
            <a:t>DE 9:00 A 21:00</a:t>
          </a:r>
        </a:p>
      </dsp:txBody>
      <dsp:txXfrm>
        <a:off x="38244" y="38244"/>
        <a:ext cx="7529240" cy="1229275"/>
      </dsp:txXfrm>
    </dsp:sp>
    <dsp:sp modelId="{3DA1D4A7-C697-3C4C-86CE-7CB1B29C6891}">
      <dsp:nvSpPr>
        <dsp:cNvPr id="0" name=""/>
        <dsp:cNvSpPr/>
      </dsp:nvSpPr>
      <dsp:spPr>
        <a:xfrm>
          <a:off x="788669" y="1523390"/>
          <a:ext cx="8938260" cy="1305763"/>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defRPr cap="all"/>
          </a:pPr>
          <a:r>
            <a:rPr lang="es-ES" sz="5600" kern="1200" dirty="0"/>
            <a:t>110 MINUTOS</a:t>
          </a:r>
          <a:endParaRPr lang="en-US" sz="5600" kern="1200" dirty="0"/>
        </a:p>
      </dsp:txBody>
      <dsp:txXfrm>
        <a:off x="826913" y="1561634"/>
        <a:ext cx="7224355" cy="1229275"/>
      </dsp:txXfrm>
    </dsp:sp>
    <dsp:sp modelId="{C9F632D4-6314-514D-AC79-95B14397D87A}">
      <dsp:nvSpPr>
        <dsp:cNvPr id="0" name=""/>
        <dsp:cNvSpPr/>
      </dsp:nvSpPr>
      <dsp:spPr>
        <a:xfrm>
          <a:off x="1577339" y="3046780"/>
          <a:ext cx="8938260" cy="1305763"/>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l" defTabSz="2489200">
            <a:lnSpc>
              <a:spcPct val="90000"/>
            </a:lnSpc>
            <a:spcBef>
              <a:spcPct val="0"/>
            </a:spcBef>
            <a:spcAft>
              <a:spcPct val="35000"/>
            </a:spcAft>
            <a:buNone/>
            <a:defRPr cap="all"/>
          </a:pPr>
          <a:r>
            <a:rPr lang="es-ES" sz="5600" kern="1200"/>
            <a:t>2 DÍAS ALTERNOS</a:t>
          </a:r>
          <a:endParaRPr lang="en-US" sz="5600" kern="1200"/>
        </a:p>
      </dsp:txBody>
      <dsp:txXfrm>
        <a:off x="1615583" y="3085024"/>
        <a:ext cx="7224355" cy="1229275"/>
      </dsp:txXfrm>
    </dsp:sp>
    <dsp:sp modelId="{EBCCA6D8-EFCB-1047-924A-D488CE5ECE4A}">
      <dsp:nvSpPr>
        <dsp:cNvPr id="0" name=""/>
        <dsp:cNvSpPr/>
      </dsp:nvSpPr>
      <dsp:spPr>
        <a:xfrm>
          <a:off x="8089513" y="990203"/>
          <a:ext cx="848746" cy="84874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s-ES" sz="3600" kern="1200"/>
        </a:p>
      </dsp:txBody>
      <dsp:txXfrm>
        <a:off x="8280481" y="990203"/>
        <a:ext cx="466810" cy="638681"/>
      </dsp:txXfrm>
    </dsp:sp>
    <dsp:sp modelId="{EDD3DD60-C599-3947-A1B4-819777CAB931}">
      <dsp:nvSpPr>
        <dsp:cNvPr id="0" name=""/>
        <dsp:cNvSpPr/>
      </dsp:nvSpPr>
      <dsp:spPr>
        <a:xfrm>
          <a:off x="8878183" y="2504889"/>
          <a:ext cx="848746" cy="84874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069151" y="2504889"/>
        <a:ext cx="466810" cy="638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C209D-BB08-AE4F-8CD0-F1E5BA7D1416}">
      <dsp:nvSpPr>
        <dsp:cNvPr id="0" name=""/>
        <dsp:cNvSpPr/>
      </dsp:nvSpPr>
      <dsp:spPr>
        <a:xfrm>
          <a:off x="783" y="1185388"/>
          <a:ext cx="4046411" cy="202320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rtl="0">
            <a:lnSpc>
              <a:spcPct val="90000"/>
            </a:lnSpc>
            <a:spcBef>
              <a:spcPct val="0"/>
            </a:spcBef>
            <a:spcAft>
              <a:spcPct val="35000"/>
            </a:spcAft>
            <a:buNone/>
          </a:pPr>
          <a:r>
            <a:rPr lang="en-US" sz="4400" kern="1200"/>
            <a:t>EVALUACIÓN</a:t>
          </a:r>
          <a:endParaRPr lang="en-US" sz="4400" kern="1200" dirty="0"/>
        </a:p>
      </dsp:txBody>
      <dsp:txXfrm>
        <a:off x="60041" y="1244646"/>
        <a:ext cx="3927895" cy="1904689"/>
      </dsp:txXfrm>
    </dsp:sp>
    <dsp:sp modelId="{2DB00B4A-725E-F44B-80E3-B86E02E37BFD}">
      <dsp:nvSpPr>
        <dsp:cNvPr id="0" name=""/>
        <dsp:cNvSpPr/>
      </dsp:nvSpPr>
      <dsp:spPr>
        <a:xfrm rot="19457599">
          <a:off x="3859842" y="1573878"/>
          <a:ext cx="1993268" cy="82880"/>
        </a:xfrm>
        <a:custGeom>
          <a:avLst/>
          <a:gdLst/>
          <a:ahLst/>
          <a:cxnLst/>
          <a:rect l="0" t="0" r="0" b="0"/>
          <a:pathLst>
            <a:path>
              <a:moveTo>
                <a:pt x="0" y="41440"/>
              </a:moveTo>
              <a:lnTo>
                <a:pt x="1993268" y="414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806644" y="1565487"/>
        <a:ext cx="99663" cy="99663"/>
      </dsp:txXfrm>
    </dsp:sp>
    <dsp:sp modelId="{6184FBDC-6084-8845-B2BE-2747DCC3ABF5}">
      <dsp:nvSpPr>
        <dsp:cNvPr id="0" name=""/>
        <dsp:cNvSpPr/>
      </dsp:nvSpPr>
      <dsp:spPr>
        <a:xfrm>
          <a:off x="5665758" y="22045"/>
          <a:ext cx="5144971" cy="202320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2000250">
            <a:lnSpc>
              <a:spcPct val="90000"/>
            </a:lnSpc>
            <a:spcBef>
              <a:spcPct val="0"/>
            </a:spcBef>
            <a:spcAft>
              <a:spcPct val="35000"/>
            </a:spcAft>
            <a:buNone/>
          </a:pPr>
          <a:r>
            <a:rPr lang="en-GB" sz="4500" b="1" kern="1200" dirty="0" err="1"/>
            <a:t>Evaluación</a:t>
          </a:r>
          <a:r>
            <a:rPr lang="en-GB" sz="4500" b="1" kern="1200" dirty="0"/>
            <a:t> continua</a:t>
          </a:r>
        </a:p>
        <a:p>
          <a:pPr marL="0" lvl="0" indent="0" algn="ctr" defTabSz="2000250">
            <a:lnSpc>
              <a:spcPct val="90000"/>
            </a:lnSpc>
            <a:spcBef>
              <a:spcPct val="0"/>
            </a:spcBef>
            <a:spcAft>
              <a:spcPct val="35000"/>
            </a:spcAft>
            <a:buNone/>
          </a:pPr>
          <a:r>
            <a:rPr lang="en-GB" sz="4500" b="1" kern="1200" dirty="0" err="1"/>
            <a:t>informativa</a:t>
          </a:r>
          <a:endParaRPr lang="en-US" sz="4500" kern="1200" dirty="0"/>
        </a:p>
      </dsp:txBody>
      <dsp:txXfrm>
        <a:off x="5725016" y="81303"/>
        <a:ext cx="5026455" cy="1904689"/>
      </dsp:txXfrm>
    </dsp:sp>
    <dsp:sp modelId="{9738540D-81FE-3A48-91DB-07B625046D11}">
      <dsp:nvSpPr>
        <dsp:cNvPr id="0" name=""/>
        <dsp:cNvSpPr/>
      </dsp:nvSpPr>
      <dsp:spPr>
        <a:xfrm rot="2142401">
          <a:off x="3859842" y="2737222"/>
          <a:ext cx="1993268" cy="82880"/>
        </a:xfrm>
        <a:custGeom>
          <a:avLst/>
          <a:gdLst/>
          <a:ahLst/>
          <a:cxnLst/>
          <a:rect l="0" t="0" r="0" b="0"/>
          <a:pathLst>
            <a:path>
              <a:moveTo>
                <a:pt x="0" y="41440"/>
              </a:moveTo>
              <a:lnTo>
                <a:pt x="1993268" y="4144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806644" y="2728830"/>
        <a:ext cx="99663" cy="99663"/>
      </dsp:txXfrm>
    </dsp:sp>
    <dsp:sp modelId="{5D4F788B-945E-BC40-8A22-F32FA5179548}">
      <dsp:nvSpPr>
        <dsp:cNvPr id="0" name=""/>
        <dsp:cNvSpPr/>
      </dsp:nvSpPr>
      <dsp:spPr>
        <a:xfrm>
          <a:off x="5665758" y="2348731"/>
          <a:ext cx="5238524" cy="2023205"/>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GB" sz="4400" b="1" kern="1200" dirty="0" err="1"/>
            <a:t>Evaluación</a:t>
          </a:r>
          <a:r>
            <a:rPr lang="en-GB" sz="4400" b="1" kern="1200" dirty="0"/>
            <a:t> final</a:t>
          </a:r>
        </a:p>
        <a:p>
          <a:pPr marL="0" lvl="0" indent="0" algn="ctr" defTabSz="1955800">
            <a:lnSpc>
              <a:spcPct val="90000"/>
            </a:lnSpc>
            <a:spcBef>
              <a:spcPct val="0"/>
            </a:spcBef>
            <a:spcAft>
              <a:spcPct val="35000"/>
            </a:spcAft>
            <a:buNone/>
          </a:pPr>
          <a:r>
            <a:rPr lang="en-GB" sz="4400" b="1" kern="1200" dirty="0" err="1"/>
            <a:t>promoción</a:t>
          </a:r>
          <a:r>
            <a:rPr lang="en-GB" sz="4400" b="1" kern="1200" dirty="0"/>
            <a:t> de </a:t>
          </a:r>
          <a:r>
            <a:rPr lang="en-GB" sz="4400" b="1" kern="1200" dirty="0" err="1"/>
            <a:t>nivel</a:t>
          </a:r>
          <a:endParaRPr lang="en-US" sz="4400" kern="1200" dirty="0"/>
        </a:p>
      </dsp:txBody>
      <dsp:txXfrm>
        <a:off x="5725016" y="2407989"/>
        <a:ext cx="5120008" cy="19046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8EADA-F899-5443-804E-1EE1E7AA8DD8}">
      <dsp:nvSpPr>
        <dsp:cNvPr id="0" name=""/>
        <dsp:cNvSpPr/>
      </dsp:nvSpPr>
      <dsp:spPr>
        <a:xfrm>
          <a:off x="1354" y="1037827"/>
          <a:ext cx="2218598" cy="2218598"/>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2097" tIns="24130" rIns="122097" bIns="24130" numCol="1" spcCol="1270" anchor="ctr" anchorCtr="0">
          <a:noAutofit/>
        </a:bodyPr>
        <a:lstStyle/>
        <a:p>
          <a:pPr marL="0" lvl="0" indent="0" algn="ctr" defTabSz="844550">
            <a:lnSpc>
              <a:spcPct val="90000"/>
            </a:lnSpc>
            <a:spcBef>
              <a:spcPct val="0"/>
            </a:spcBef>
            <a:spcAft>
              <a:spcPct val="35000"/>
            </a:spcAft>
            <a:buNone/>
          </a:pPr>
          <a:r>
            <a:rPr lang="es-ES" sz="1900" kern="1200" dirty="0"/>
            <a:t>NIVEL BÁSICO A1</a:t>
          </a:r>
        </a:p>
      </dsp:txBody>
      <dsp:txXfrm>
        <a:off x="326260" y="1362733"/>
        <a:ext cx="1568786" cy="1568786"/>
      </dsp:txXfrm>
    </dsp:sp>
    <dsp:sp modelId="{847431F3-E0DC-AA41-9125-2A96E9EBB92B}">
      <dsp:nvSpPr>
        <dsp:cNvPr id="0" name=""/>
        <dsp:cNvSpPr/>
      </dsp:nvSpPr>
      <dsp:spPr>
        <a:xfrm>
          <a:off x="1776233" y="1037827"/>
          <a:ext cx="2218598" cy="2218598"/>
        </a:xfrm>
        <a:prstGeom prst="ellipse">
          <a:avLst/>
        </a:prstGeom>
        <a:gradFill rotWithShape="0">
          <a:gsLst>
            <a:gs pos="0">
              <a:schemeClr val="accent3">
                <a:alpha val="50000"/>
                <a:hueOff val="542120"/>
                <a:satOff val="20000"/>
                <a:lumOff val="-2941"/>
                <a:alphaOff val="0"/>
                <a:satMod val="103000"/>
                <a:lumMod val="102000"/>
                <a:tint val="94000"/>
              </a:schemeClr>
            </a:gs>
            <a:gs pos="50000">
              <a:schemeClr val="accent3">
                <a:alpha val="50000"/>
                <a:hueOff val="542120"/>
                <a:satOff val="20000"/>
                <a:lumOff val="-2941"/>
                <a:alphaOff val="0"/>
                <a:satMod val="110000"/>
                <a:lumMod val="100000"/>
                <a:shade val="100000"/>
              </a:schemeClr>
            </a:gs>
            <a:gs pos="100000">
              <a:schemeClr val="accent3">
                <a:alpha val="50000"/>
                <a:hueOff val="542120"/>
                <a:satOff val="20000"/>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2097" tIns="24130" rIns="122097" bIns="24130" numCol="1" spcCol="1270" anchor="ctr" anchorCtr="0">
          <a:noAutofit/>
        </a:bodyPr>
        <a:lstStyle/>
        <a:p>
          <a:pPr marL="0" lvl="0" indent="0" algn="ctr" defTabSz="844550">
            <a:lnSpc>
              <a:spcPct val="90000"/>
            </a:lnSpc>
            <a:spcBef>
              <a:spcPct val="0"/>
            </a:spcBef>
            <a:spcAft>
              <a:spcPct val="35000"/>
            </a:spcAft>
            <a:buNone/>
          </a:pPr>
          <a:r>
            <a:rPr lang="es-ES" sz="1900" kern="1200" dirty="0"/>
            <a:t>NIVEL BÁSICO A2</a:t>
          </a:r>
        </a:p>
      </dsp:txBody>
      <dsp:txXfrm>
        <a:off x="2101139" y="1362733"/>
        <a:ext cx="1568786" cy="1568786"/>
      </dsp:txXfrm>
    </dsp:sp>
    <dsp:sp modelId="{C1DE4401-8952-B543-9970-367AC87914F5}">
      <dsp:nvSpPr>
        <dsp:cNvPr id="0" name=""/>
        <dsp:cNvSpPr/>
      </dsp:nvSpPr>
      <dsp:spPr>
        <a:xfrm>
          <a:off x="3551112" y="1037827"/>
          <a:ext cx="2218598" cy="2218598"/>
        </a:xfrm>
        <a:prstGeom prst="ellipse">
          <a:avLst/>
        </a:prstGeom>
        <a:gradFill rotWithShape="0">
          <a:gsLst>
            <a:gs pos="0">
              <a:schemeClr val="accent3">
                <a:alpha val="50000"/>
                <a:hueOff val="1084240"/>
                <a:satOff val="40000"/>
                <a:lumOff val="-5882"/>
                <a:alphaOff val="0"/>
                <a:satMod val="103000"/>
                <a:lumMod val="102000"/>
                <a:tint val="94000"/>
              </a:schemeClr>
            </a:gs>
            <a:gs pos="50000">
              <a:schemeClr val="accent3">
                <a:alpha val="50000"/>
                <a:hueOff val="1084240"/>
                <a:satOff val="40000"/>
                <a:lumOff val="-5882"/>
                <a:alphaOff val="0"/>
                <a:satMod val="110000"/>
                <a:lumMod val="100000"/>
                <a:shade val="100000"/>
              </a:schemeClr>
            </a:gs>
            <a:gs pos="100000">
              <a:schemeClr val="accent3">
                <a:alpha val="50000"/>
                <a:hueOff val="1084240"/>
                <a:satOff val="40000"/>
                <a:lumOff val="-588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2097" tIns="24130" rIns="122097" bIns="24130" numCol="1" spcCol="1270" anchor="ctr" anchorCtr="1">
          <a:noAutofit/>
        </a:bodyPr>
        <a:lstStyle/>
        <a:p>
          <a:pPr marL="0" lvl="0" indent="0" algn="l" defTabSz="844550">
            <a:lnSpc>
              <a:spcPct val="90000"/>
            </a:lnSpc>
            <a:spcBef>
              <a:spcPct val="0"/>
            </a:spcBef>
            <a:spcAft>
              <a:spcPct val="35000"/>
            </a:spcAft>
            <a:buNone/>
          </a:pPr>
          <a:r>
            <a:rPr lang="es-ES" sz="1900" kern="1200" dirty="0"/>
            <a:t>NIVEL INTERMEDIO</a:t>
          </a:r>
        </a:p>
        <a:p>
          <a:pPr marL="114300" lvl="1" indent="-114300" algn="l" defTabSz="666750">
            <a:lnSpc>
              <a:spcPct val="90000"/>
            </a:lnSpc>
            <a:spcBef>
              <a:spcPct val="0"/>
            </a:spcBef>
            <a:spcAft>
              <a:spcPct val="15000"/>
            </a:spcAft>
            <a:buChar char="•"/>
          </a:pPr>
          <a:r>
            <a:rPr lang="es-ES" sz="1500" kern="1200" dirty="0"/>
            <a:t>B1.1</a:t>
          </a:r>
        </a:p>
        <a:p>
          <a:pPr marL="114300" lvl="1" indent="-114300" algn="l" defTabSz="666750">
            <a:lnSpc>
              <a:spcPct val="90000"/>
            </a:lnSpc>
            <a:spcBef>
              <a:spcPct val="0"/>
            </a:spcBef>
            <a:spcAft>
              <a:spcPct val="15000"/>
            </a:spcAft>
            <a:buChar char="•"/>
          </a:pPr>
          <a:r>
            <a:rPr lang="es-ES" sz="1500" kern="1200" dirty="0"/>
            <a:t>B1.2</a:t>
          </a:r>
        </a:p>
      </dsp:txBody>
      <dsp:txXfrm>
        <a:off x="3876018" y="1362733"/>
        <a:ext cx="1568786" cy="1568786"/>
      </dsp:txXfrm>
    </dsp:sp>
    <dsp:sp modelId="{98E67056-C09E-B24B-8CCE-E263283A567F}">
      <dsp:nvSpPr>
        <dsp:cNvPr id="0" name=""/>
        <dsp:cNvSpPr/>
      </dsp:nvSpPr>
      <dsp:spPr>
        <a:xfrm>
          <a:off x="5325991" y="1037827"/>
          <a:ext cx="2218598" cy="2218598"/>
        </a:xfrm>
        <a:prstGeom prst="ellipse">
          <a:avLst/>
        </a:prstGeom>
        <a:gradFill rotWithShape="0">
          <a:gsLst>
            <a:gs pos="0">
              <a:schemeClr val="accent3">
                <a:alpha val="50000"/>
                <a:hueOff val="1626359"/>
                <a:satOff val="60000"/>
                <a:lumOff val="-8824"/>
                <a:alphaOff val="0"/>
                <a:satMod val="103000"/>
                <a:lumMod val="102000"/>
                <a:tint val="94000"/>
              </a:schemeClr>
            </a:gs>
            <a:gs pos="50000">
              <a:schemeClr val="accent3">
                <a:alpha val="50000"/>
                <a:hueOff val="1626359"/>
                <a:satOff val="60000"/>
                <a:lumOff val="-8824"/>
                <a:alphaOff val="0"/>
                <a:satMod val="110000"/>
                <a:lumMod val="100000"/>
                <a:shade val="100000"/>
              </a:schemeClr>
            </a:gs>
            <a:gs pos="100000">
              <a:schemeClr val="accent3">
                <a:alpha val="50000"/>
                <a:hueOff val="1626359"/>
                <a:satOff val="60000"/>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2097" tIns="24130" rIns="122097" bIns="24130" numCol="1" spcCol="1270" anchor="ctr" anchorCtr="1">
          <a:noAutofit/>
        </a:bodyPr>
        <a:lstStyle/>
        <a:p>
          <a:pPr marL="0" lvl="0" indent="0" algn="l" defTabSz="844550">
            <a:lnSpc>
              <a:spcPct val="90000"/>
            </a:lnSpc>
            <a:spcBef>
              <a:spcPct val="0"/>
            </a:spcBef>
            <a:spcAft>
              <a:spcPct val="35000"/>
            </a:spcAft>
            <a:buNone/>
          </a:pPr>
          <a:r>
            <a:rPr lang="es-ES" sz="1900" kern="1200" dirty="0"/>
            <a:t>NIVEL INTERMEDIO </a:t>
          </a:r>
        </a:p>
        <a:p>
          <a:pPr marL="114300" lvl="1" indent="-114300" algn="l" defTabSz="666750">
            <a:lnSpc>
              <a:spcPct val="90000"/>
            </a:lnSpc>
            <a:spcBef>
              <a:spcPct val="0"/>
            </a:spcBef>
            <a:spcAft>
              <a:spcPct val="15000"/>
            </a:spcAft>
            <a:buChar char="•"/>
          </a:pPr>
          <a:r>
            <a:rPr lang="es-ES" sz="1500" kern="1200" dirty="0"/>
            <a:t>B2.1</a:t>
          </a:r>
        </a:p>
        <a:p>
          <a:pPr marL="114300" lvl="1" indent="-114300" algn="l" defTabSz="666750">
            <a:lnSpc>
              <a:spcPct val="90000"/>
            </a:lnSpc>
            <a:spcBef>
              <a:spcPct val="0"/>
            </a:spcBef>
            <a:spcAft>
              <a:spcPct val="15000"/>
            </a:spcAft>
            <a:buChar char="•"/>
          </a:pPr>
          <a:r>
            <a:rPr lang="es-ES" sz="1500" kern="1200" dirty="0"/>
            <a:t>B2.2</a:t>
          </a:r>
        </a:p>
      </dsp:txBody>
      <dsp:txXfrm>
        <a:off x="5650897" y="1362733"/>
        <a:ext cx="1568786" cy="1568786"/>
      </dsp:txXfrm>
    </dsp:sp>
    <dsp:sp modelId="{9177C784-8F5B-AD4E-9FAA-E8444D42D081}">
      <dsp:nvSpPr>
        <dsp:cNvPr id="0" name=""/>
        <dsp:cNvSpPr/>
      </dsp:nvSpPr>
      <dsp:spPr>
        <a:xfrm>
          <a:off x="7100870" y="1037827"/>
          <a:ext cx="2218598" cy="2218598"/>
        </a:xfrm>
        <a:prstGeom prst="ellipse">
          <a:avLst/>
        </a:prstGeom>
        <a:gradFill rotWithShape="0">
          <a:gsLst>
            <a:gs pos="0">
              <a:schemeClr val="accent3">
                <a:alpha val="50000"/>
                <a:hueOff val="2168479"/>
                <a:satOff val="80000"/>
                <a:lumOff val="-11765"/>
                <a:alphaOff val="0"/>
                <a:satMod val="103000"/>
                <a:lumMod val="102000"/>
                <a:tint val="94000"/>
              </a:schemeClr>
            </a:gs>
            <a:gs pos="50000">
              <a:schemeClr val="accent3">
                <a:alpha val="50000"/>
                <a:hueOff val="2168479"/>
                <a:satOff val="80000"/>
                <a:lumOff val="-11765"/>
                <a:alphaOff val="0"/>
                <a:satMod val="110000"/>
                <a:lumMod val="100000"/>
                <a:shade val="100000"/>
              </a:schemeClr>
            </a:gs>
            <a:gs pos="100000">
              <a:schemeClr val="accent3">
                <a:alpha val="50000"/>
                <a:hueOff val="2168479"/>
                <a:satOff val="80000"/>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2097" tIns="24130" rIns="122097" bIns="24130" numCol="1" spcCol="1270" anchor="ctr" anchorCtr="1">
          <a:noAutofit/>
        </a:bodyPr>
        <a:lstStyle/>
        <a:p>
          <a:pPr marL="0" lvl="0" indent="0" algn="l" defTabSz="844550">
            <a:lnSpc>
              <a:spcPct val="90000"/>
            </a:lnSpc>
            <a:spcBef>
              <a:spcPct val="0"/>
            </a:spcBef>
            <a:spcAft>
              <a:spcPct val="35000"/>
            </a:spcAft>
            <a:buNone/>
          </a:pPr>
          <a:r>
            <a:rPr lang="es-ES" sz="1900" kern="1200" dirty="0"/>
            <a:t>NIVEL AVANZADO </a:t>
          </a:r>
        </a:p>
        <a:p>
          <a:pPr marL="114300" lvl="1" indent="-114300" algn="l" defTabSz="666750">
            <a:lnSpc>
              <a:spcPct val="90000"/>
            </a:lnSpc>
            <a:spcBef>
              <a:spcPct val="0"/>
            </a:spcBef>
            <a:spcAft>
              <a:spcPct val="15000"/>
            </a:spcAft>
            <a:buChar char="•"/>
          </a:pPr>
          <a:r>
            <a:rPr lang="es-ES" sz="1500" kern="1200" dirty="0"/>
            <a:t>C1.1</a:t>
          </a:r>
        </a:p>
        <a:p>
          <a:pPr marL="114300" lvl="1" indent="-114300" algn="l" defTabSz="666750">
            <a:lnSpc>
              <a:spcPct val="90000"/>
            </a:lnSpc>
            <a:spcBef>
              <a:spcPct val="0"/>
            </a:spcBef>
            <a:spcAft>
              <a:spcPct val="15000"/>
            </a:spcAft>
            <a:buChar char="•"/>
          </a:pPr>
          <a:r>
            <a:rPr lang="es-ES" sz="1500" kern="1200" dirty="0"/>
            <a:t>C1.2</a:t>
          </a:r>
        </a:p>
      </dsp:txBody>
      <dsp:txXfrm>
        <a:off x="7425776" y="1362733"/>
        <a:ext cx="1568786" cy="1568786"/>
      </dsp:txXfrm>
    </dsp:sp>
    <dsp:sp modelId="{E15CF4ED-43EF-9C4D-9A30-6687F2F00328}">
      <dsp:nvSpPr>
        <dsp:cNvPr id="0" name=""/>
        <dsp:cNvSpPr/>
      </dsp:nvSpPr>
      <dsp:spPr>
        <a:xfrm>
          <a:off x="8875748" y="1037827"/>
          <a:ext cx="2218598" cy="2218598"/>
        </a:xfrm>
        <a:prstGeom prst="ellipse">
          <a:avLst/>
        </a:prstGeom>
        <a:gradFill rotWithShape="0">
          <a:gsLst>
            <a:gs pos="0">
              <a:schemeClr val="accent3">
                <a:alpha val="50000"/>
                <a:hueOff val="2710599"/>
                <a:satOff val="100000"/>
                <a:lumOff val="-14706"/>
                <a:alphaOff val="0"/>
                <a:satMod val="103000"/>
                <a:lumMod val="102000"/>
                <a:tint val="94000"/>
              </a:schemeClr>
            </a:gs>
            <a:gs pos="50000">
              <a:schemeClr val="accent3">
                <a:alpha val="50000"/>
                <a:hueOff val="2710599"/>
                <a:satOff val="100000"/>
                <a:lumOff val="-14706"/>
                <a:alphaOff val="0"/>
                <a:satMod val="110000"/>
                <a:lumMod val="100000"/>
                <a:shade val="100000"/>
              </a:schemeClr>
            </a:gs>
            <a:gs pos="100000">
              <a:schemeClr val="accent3">
                <a:alpha val="50000"/>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122097" tIns="24130" rIns="122097" bIns="24130" numCol="1" spcCol="1270" anchor="ctr" anchorCtr="1">
          <a:noAutofit/>
        </a:bodyPr>
        <a:lstStyle/>
        <a:p>
          <a:pPr marL="0" lvl="0" indent="0" algn="l" defTabSz="844550">
            <a:lnSpc>
              <a:spcPct val="90000"/>
            </a:lnSpc>
            <a:spcBef>
              <a:spcPct val="0"/>
            </a:spcBef>
            <a:spcAft>
              <a:spcPct val="35000"/>
            </a:spcAft>
            <a:buNone/>
          </a:pPr>
          <a:r>
            <a:rPr lang="es-ES" sz="1900" kern="1200" dirty="0"/>
            <a:t>NIVEL AVANZADO </a:t>
          </a:r>
        </a:p>
        <a:p>
          <a:pPr marL="114300" lvl="1" indent="-114300" algn="l" defTabSz="666750">
            <a:lnSpc>
              <a:spcPct val="90000"/>
            </a:lnSpc>
            <a:spcBef>
              <a:spcPct val="0"/>
            </a:spcBef>
            <a:spcAft>
              <a:spcPct val="15000"/>
            </a:spcAft>
            <a:buChar char="•"/>
          </a:pPr>
          <a:r>
            <a:rPr lang="es-ES" sz="1500" kern="1200" dirty="0"/>
            <a:t>C2</a:t>
          </a:r>
        </a:p>
      </dsp:txBody>
      <dsp:txXfrm>
        <a:off x="9200654" y="1362733"/>
        <a:ext cx="1568786" cy="15687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D1087-98C3-DC4E-AD7F-34CB0C6F1D96}">
      <dsp:nvSpPr>
        <dsp:cNvPr id="0" name=""/>
        <dsp:cNvSpPr/>
      </dsp:nvSpPr>
      <dsp:spPr>
        <a:xfrm>
          <a:off x="2044460" y="739544"/>
          <a:ext cx="4935122" cy="4935122"/>
        </a:xfrm>
        <a:prstGeom prst="blockArc">
          <a:avLst>
            <a:gd name="adj1" fmla="val 9000000"/>
            <a:gd name="adj2" fmla="val 16200000"/>
            <a:gd name="adj3" fmla="val 4638"/>
          </a:avLst>
        </a:prstGeom>
        <a:solidFill>
          <a:schemeClr val="accent5">
            <a:hueOff val="-6758543"/>
            <a:satOff val="-17419"/>
            <a:lumOff val="-11765"/>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E2DFB5D-F5F4-4540-83D3-F89442BF40D4}">
      <dsp:nvSpPr>
        <dsp:cNvPr id="0" name=""/>
        <dsp:cNvSpPr/>
      </dsp:nvSpPr>
      <dsp:spPr>
        <a:xfrm>
          <a:off x="2044460" y="739544"/>
          <a:ext cx="4935122" cy="4935122"/>
        </a:xfrm>
        <a:prstGeom prst="blockArc">
          <a:avLst>
            <a:gd name="adj1" fmla="val 1800000"/>
            <a:gd name="adj2" fmla="val 9000000"/>
            <a:gd name="adj3" fmla="val 4638"/>
          </a:avLst>
        </a:prstGeom>
        <a:solidFill>
          <a:schemeClr val="accent5">
            <a:hueOff val="-3379271"/>
            <a:satOff val="-8710"/>
            <a:lumOff val="-5883"/>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05D29184-E641-AA42-AF40-E488A3011754}">
      <dsp:nvSpPr>
        <dsp:cNvPr id="0" name=""/>
        <dsp:cNvSpPr/>
      </dsp:nvSpPr>
      <dsp:spPr>
        <a:xfrm>
          <a:off x="2044460" y="739544"/>
          <a:ext cx="4935122" cy="4935122"/>
        </a:xfrm>
        <a:prstGeom prst="blockArc">
          <a:avLst>
            <a:gd name="adj1" fmla="val 16200000"/>
            <a:gd name="adj2" fmla="val 1800000"/>
            <a:gd name="adj3" fmla="val 4638"/>
          </a:avLst>
        </a:prstGeom>
        <a:solidFill>
          <a:schemeClr val="accent5">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D9490E4-E5C0-5241-9615-BBDD000BEE4A}">
      <dsp:nvSpPr>
        <dsp:cNvPr id="0" name=""/>
        <dsp:cNvSpPr/>
      </dsp:nvSpPr>
      <dsp:spPr>
        <a:xfrm>
          <a:off x="3119495" y="2071823"/>
          <a:ext cx="2785051" cy="2270564"/>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s-ES" sz="2400" kern="1200" dirty="0">
              <a:solidFill>
                <a:schemeClr val="tx1"/>
              </a:solidFill>
            </a:rPr>
            <a:t>2 evaluaciones</a:t>
          </a:r>
        </a:p>
      </dsp:txBody>
      <dsp:txXfrm>
        <a:off x="3527356" y="2404339"/>
        <a:ext cx="1969329" cy="1605532"/>
      </dsp:txXfrm>
    </dsp:sp>
    <dsp:sp modelId="{6867E1B4-64FE-AF40-AC20-58A6050DFD00}">
      <dsp:nvSpPr>
        <dsp:cNvPr id="0" name=""/>
        <dsp:cNvSpPr/>
      </dsp:nvSpPr>
      <dsp:spPr>
        <a:xfrm>
          <a:off x="3717324" y="2064"/>
          <a:ext cx="1589394" cy="1589394"/>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s-ES" sz="1800" kern="1200" dirty="0"/>
            <a:t>Progreso personal</a:t>
          </a:r>
        </a:p>
      </dsp:txBody>
      <dsp:txXfrm>
        <a:off x="3950085" y="234825"/>
        <a:ext cx="1123872" cy="1123872"/>
      </dsp:txXfrm>
    </dsp:sp>
    <dsp:sp modelId="{FA60FBC7-5D22-6A4A-BC03-7F17B8E8DA4E}">
      <dsp:nvSpPr>
        <dsp:cNvPr id="0" name=""/>
        <dsp:cNvSpPr/>
      </dsp:nvSpPr>
      <dsp:spPr>
        <a:xfrm>
          <a:off x="5590961" y="3617579"/>
          <a:ext cx="2016957" cy="1589394"/>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0">
            <a:lnSpc>
              <a:spcPct val="90000"/>
            </a:lnSpc>
            <a:spcBef>
              <a:spcPct val="0"/>
            </a:spcBef>
            <a:spcAft>
              <a:spcPct val="35000"/>
            </a:spcAft>
            <a:buNone/>
          </a:pPr>
          <a:r>
            <a:rPr lang="es-ES" sz="1800" kern="1200" dirty="0"/>
            <a:t>Calificaciones numéricas</a:t>
          </a:r>
        </a:p>
      </dsp:txBody>
      <dsp:txXfrm>
        <a:off x="5886338" y="3850340"/>
        <a:ext cx="1426203" cy="1123872"/>
      </dsp:txXfrm>
    </dsp:sp>
    <dsp:sp modelId="{3F1C1619-1142-504D-BE25-64C4F2C946F0}">
      <dsp:nvSpPr>
        <dsp:cNvPr id="0" name=""/>
        <dsp:cNvSpPr/>
      </dsp:nvSpPr>
      <dsp:spPr>
        <a:xfrm>
          <a:off x="1509954" y="3547161"/>
          <a:ext cx="1829298" cy="1730231"/>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s-ES" sz="2200" kern="1200" dirty="0"/>
            <a:t>Acceso restringido</a:t>
          </a:r>
        </a:p>
      </dsp:txBody>
      <dsp:txXfrm>
        <a:off x="1777848" y="3800547"/>
        <a:ext cx="1293510" cy="12234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44C984-1A3F-5A4F-8EE4-5D1116E1522E}">
      <dsp:nvSpPr>
        <dsp:cNvPr id="0" name=""/>
        <dsp:cNvSpPr/>
      </dsp:nvSpPr>
      <dsp:spPr>
        <a:xfrm>
          <a:off x="2092642" y="1892"/>
          <a:ext cx="2391591" cy="119579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ES" sz="3600" kern="1200" dirty="0"/>
            <a:t>PARTE ESCRITA</a:t>
          </a:r>
        </a:p>
      </dsp:txBody>
      <dsp:txXfrm>
        <a:off x="2127666" y="36916"/>
        <a:ext cx="2321543" cy="1125747"/>
      </dsp:txXfrm>
    </dsp:sp>
    <dsp:sp modelId="{E65D445E-D192-F548-AE31-6ADEBC5428FE}">
      <dsp:nvSpPr>
        <dsp:cNvPr id="0" name=""/>
        <dsp:cNvSpPr/>
      </dsp:nvSpPr>
      <dsp:spPr>
        <a:xfrm>
          <a:off x="2331801" y="1197688"/>
          <a:ext cx="239159" cy="896846"/>
        </a:xfrm>
        <a:custGeom>
          <a:avLst/>
          <a:gdLst/>
          <a:ahLst/>
          <a:cxnLst/>
          <a:rect l="0" t="0" r="0" b="0"/>
          <a:pathLst>
            <a:path>
              <a:moveTo>
                <a:pt x="0" y="0"/>
              </a:moveTo>
              <a:lnTo>
                <a:pt x="0" y="896846"/>
              </a:lnTo>
              <a:lnTo>
                <a:pt x="239159" y="896846"/>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DE0D924-34B0-1F42-977F-7ED0B8F16C62}">
      <dsp:nvSpPr>
        <dsp:cNvPr id="0" name=""/>
        <dsp:cNvSpPr/>
      </dsp:nvSpPr>
      <dsp:spPr>
        <a:xfrm>
          <a:off x="2570960" y="1496637"/>
          <a:ext cx="1913273" cy="119579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producción y coproducción de textos escritos</a:t>
          </a:r>
        </a:p>
      </dsp:txBody>
      <dsp:txXfrm>
        <a:off x="2605984" y="1531661"/>
        <a:ext cx="1843225" cy="1125747"/>
      </dsp:txXfrm>
    </dsp:sp>
    <dsp:sp modelId="{6E126A9F-855A-514D-B869-F301B14BC269}">
      <dsp:nvSpPr>
        <dsp:cNvPr id="0" name=""/>
        <dsp:cNvSpPr/>
      </dsp:nvSpPr>
      <dsp:spPr>
        <a:xfrm>
          <a:off x="2331801" y="1197688"/>
          <a:ext cx="239159" cy="2391591"/>
        </a:xfrm>
        <a:custGeom>
          <a:avLst/>
          <a:gdLst/>
          <a:ahLst/>
          <a:cxnLst/>
          <a:rect l="0" t="0" r="0" b="0"/>
          <a:pathLst>
            <a:path>
              <a:moveTo>
                <a:pt x="0" y="0"/>
              </a:moveTo>
              <a:lnTo>
                <a:pt x="0" y="2391591"/>
              </a:lnTo>
              <a:lnTo>
                <a:pt x="239159" y="2391591"/>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542F4AD-883B-C042-8811-6D721D859092}">
      <dsp:nvSpPr>
        <dsp:cNvPr id="0" name=""/>
        <dsp:cNvSpPr/>
      </dsp:nvSpPr>
      <dsp:spPr>
        <a:xfrm>
          <a:off x="2570960" y="2991381"/>
          <a:ext cx="1913273" cy="119579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677650"/>
              <a:satOff val="25000"/>
              <a:lumOff val="-3676"/>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comprensión de textos orales</a:t>
          </a:r>
        </a:p>
      </dsp:txBody>
      <dsp:txXfrm>
        <a:off x="2605984" y="3026405"/>
        <a:ext cx="1843225" cy="1125747"/>
      </dsp:txXfrm>
    </dsp:sp>
    <dsp:sp modelId="{805D8398-CFC3-CD4F-8EF9-5BE6B1AD251F}">
      <dsp:nvSpPr>
        <dsp:cNvPr id="0" name=""/>
        <dsp:cNvSpPr/>
      </dsp:nvSpPr>
      <dsp:spPr>
        <a:xfrm>
          <a:off x="2331801" y="1197688"/>
          <a:ext cx="239159" cy="3886336"/>
        </a:xfrm>
        <a:custGeom>
          <a:avLst/>
          <a:gdLst/>
          <a:ahLst/>
          <a:cxnLst/>
          <a:rect l="0" t="0" r="0" b="0"/>
          <a:pathLst>
            <a:path>
              <a:moveTo>
                <a:pt x="0" y="0"/>
              </a:moveTo>
              <a:lnTo>
                <a:pt x="0" y="3886336"/>
              </a:lnTo>
              <a:lnTo>
                <a:pt x="239159" y="3886336"/>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6E48882-610C-5749-B7B9-ABE7B67C948A}">
      <dsp:nvSpPr>
        <dsp:cNvPr id="0" name=""/>
        <dsp:cNvSpPr/>
      </dsp:nvSpPr>
      <dsp:spPr>
        <a:xfrm>
          <a:off x="2570960" y="4486126"/>
          <a:ext cx="1913273" cy="119579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355300"/>
              <a:satOff val="50000"/>
              <a:lumOff val="-7353"/>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comprensión de textos escritos</a:t>
          </a:r>
        </a:p>
      </dsp:txBody>
      <dsp:txXfrm>
        <a:off x="2605984" y="4521150"/>
        <a:ext cx="1843225" cy="1125747"/>
      </dsp:txXfrm>
    </dsp:sp>
    <dsp:sp modelId="{AB1BCC60-449D-D74B-B602-5CDDBD288C70}">
      <dsp:nvSpPr>
        <dsp:cNvPr id="0" name=""/>
        <dsp:cNvSpPr/>
      </dsp:nvSpPr>
      <dsp:spPr>
        <a:xfrm>
          <a:off x="5082131" y="1892"/>
          <a:ext cx="2391591" cy="1195795"/>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ES" sz="3600" kern="1200" dirty="0"/>
            <a:t>PARTE ORAL</a:t>
          </a:r>
        </a:p>
      </dsp:txBody>
      <dsp:txXfrm>
        <a:off x="5117155" y="36916"/>
        <a:ext cx="2321543" cy="1125747"/>
      </dsp:txXfrm>
    </dsp:sp>
    <dsp:sp modelId="{11CED3A3-59B8-0D4C-95E1-F95246A66175}">
      <dsp:nvSpPr>
        <dsp:cNvPr id="0" name=""/>
        <dsp:cNvSpPr/>
      </dsp:nvSpPr>
      <dsp:spPr>
        <a:xfrm>
          <a:off x="5321291" y="1197688"/>
          <a:ext cx="239159" cy="896846"/>
        </a:xfrm>
        <a:custGeom>
          <a:avLst/>
          <a:gdLst/>
          <a:ahLst/>
          <a:cxnLst/>
          <a:rect l="0" t="0" r="0" b="0"/>
          <a:pathLst>
            <a:path>
              <a:moveTo>
                <a:pt x="0" y="0"/>
              </a:moveTo>
              <a:lnTo>
                <a:pt x="0" y="896846"/>
              </a:lnTo>
              <a:lnTo>
                <a:pt x="239159" y="896846"/>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3AB7333-2E89-B44F-BE3E-0D08FCF053A5}">
      <dsp:nvSpPr>
        <dsp:cNvPr id="0" name=""/>
        <dsp:cNvSpPr/>
      </dsp:nvSpPr>
      <dsp:spPr>
        <a:xfrm>
          <a:off x="5560450" y="1496637"/>
          <a:ext cx="1913273" cy="119579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032949"/>
              <a:satOff val="75000"/>
              <a:lumOff val="-11029"/>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producción y coproducción de textos orales</a:t>
          </a:r>
        </a:p>
      </dsp:txBody>
      <dsp:txXfrm>
        <a:off x="5595474" y="1531661"/>
        <a:ext cx="1843225" cy="1125747"/>
      </dsp:txXfrm>
    </dsp:sp>
    <dsp:sp modelId="{19DA02BA-0201-8448-94D9-D1CFB51351C3}">
      <dsp:nvSpPr>
        <dsp:cNvPr id="0" name=""/>
        <dsp:cNvSpPr/>
      </dsp:nvSpPr>
      <dsp:spPr>
        <a:xfrm>
          <a:off x="5321291" y="1197688"/>
          <a:ext cx="239159" cy="2391591"/>
        </a:xfrm>
        <a:custGeom>
          <a:avLst/>
          <a:gdLst/>
          <a:ahLst/>
          <a:cxnLst/>
          <a:rect l="0" t="0" r="0" b="0"/>
          <a:pathLst>
            <a:path>
              <a:moveTo>
                <a:pt x="0" y="0"/>
              </a:moveTo>
              <a:lnTo>
                <a:pt x="0" y="2391591"/>
              </a:lnTo>
              <a:lnTo>
                <a:pt x="239159" y="2391591"/>
              </a:lnTo>
            </a:path>
          </a:pathLst>
        </a:custGeom>
        <a:no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D0DFD89-4463-6942-BF0F-3DED6E0E0EB3}">
      <dsp:nvSpPr>
        <dsp:cNvPr id="0" name=""/>
        <dsp:cNvSpPr/>
      </dsp:nvSpPr>
      <dsp:spPr>
        <a:xfrm>
          <a:off x="5560450" y="2991381"/>
          <a:ext cx="1913273" cy="1195795"/>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2710599"/>
              <a:satOff val="100000"/>
              <a:lumOff val="-14706"/>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mediación</a:t>
          </a:r>
        </a:p>
      </dsp:txBody>
      <dsp:txXfrm>
        <a:off x="5595474" y="3026405"/>
        <a:ext cx="1843225" cy="112574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A0FE-96C9-B84F-8983-A6D49CA61F2E}">
      <dsp:nvSpPr>
        <dsp:cNvPr id="0" name=""/>
        <dsp:cNvSpPr/>
      </dsp:nvSpPr>
      <dsp:spPr>
        <a:xfrm>
          <a:off x="463435" y="1660124"/>
          <a:ext cx="2383381" cy="452761"/>
        </a:xfrm>
        <a:prstGeom prst="homePlate">
          <a:avLst>
            <a:gd name="adj" fmla="val 4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a:t>Enero</a:t>
          </a:r>
        </a:p>
      </dsp:txBody>
      <dsp:txXfrm>
        <a:off x="463435" y="1660124"/>
        <a:ext cx="2292829" cy="452761"/>
      </dsp:txXfrm>
    </dsp:sp>
    <dsp:sp modelId="{F7907FDF-57FA-7346-A758-03D9CEB77C61}">
      <dsp:nvSpPr>
        <dsp:cNvPr id="0" name=""/>
        <dsp:cNvSpPr/>
      </dsp:nvSpPr>
      <dsp:spPr>
        <a:xfrm>
          <a:off x="0" y="0"/>
          <a:ext cx="3310252" cy="1207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b" anchorCtr="1">
          <a:noAutofit/>
        </a:bodyPr>
        <a:lstStyle/>
        <a:p>
          <a:pPr marL="0" lvl="0" indent="0" algn="ctr" defTabSz="666750">
            <a:lnSpc>
              <a:spcPct val="90000"/>
            </a:lnSpc>
            <a:spcBef>
              <a:spcPct val="0"/>
            </a:spcBef>
            <a:spcAft>
              <a:spcPct val="35000"/>
            </a:spcAft>
            <a:buNone/>
          </a:pPr>
          <a:endParaRPr lang="en-US" sz="1500" kern="1200"/>
        </a:p>
      </dsp:txBody>
      <dsp:txXfrm>
        <a:off x="0" y="0"/>
        <a:ext cx="3310252" cy="1207363"/>
      </dsp:txXfrm>
    </dsp:sp>
    <dsp:sp modelId="{B6CA75BC-9BFB-3346-8C2F-22A3F8713098}">
      <dsp:nvSpPr>
        <dsp:cNvPr id="0" name=""/>
        <dsp:cNvSpPr/>
      </dsp:nvSpPr>
      <dsp:spPr>
        <a:xfrm>
          <a:off x="2846817" y="1886505"/>
          <a:ext cx="926870" cy="0"/>
        </a:xfrm>
        <a:custGeom>
          <a:avLst/>
          <a:gdLst/>
          <a:ahLst/>
          <a:cxnLst/>
          <a:rect l="0" t="0" r="0" b="0"/>
          <a:pathLst>
            <a:path>
              <a:moveTo>
                <a:pt x="0" y="0"/>
              </a:moveTo>
              <a:lnTo>
                <a:pt x="926870" y="0"/>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1A99CDB-FC46-6845-B7C0-53F120C7FA51}">
      <dsp:nvSpPr>
        <dsp:cNvPr id="0" name=""/>
        <dsp:cNvSpPr/>
      </dsp:nvSpPr>
      <dsp:spPr>
        <a:xfrm>
          <a:off x="1655126" y="1282823"/>
          <a:ext cx="0" cy="377301"/>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AA79FAF-F8BF-C741-AD6A-3DCBCC931CAF}">
      <dsp:nvSpPr>
        <dsp:cNvPr id="0" name=""/>
        <dsp:cNvSpPr/>
      </dsp:nvSpPr>
      <dsp:spPr>
        <a:xfrm>
          <a:off x="1617396" y="1207363"/>
          <a:ext cx="75460" cy="7546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E7475A1-8ED1-4A47-A647-6D11F51F55AE}">
      <dsp:nvSpPr>
        <dsp:cNvPr id="0" name=""/>
        <dsp:cNvSpPr/>
      </dsp:nvSpPr>
      <dsp:spPr>
        <a:xfrm rot="10800000">
          <a:off x="3773687" y="1660124"/>
          <a:ext cx="2383381" cy="452761"/>
        </a:xfrm>
        <a:prstGeom prst="homePlate">
          <a:avLst>
            <a:gd name="adj" fmla="val 4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w="6350" cap="flat" cmpd="sng" algn="ctr">
          <a:solidFill>
            <a:schemeClr val="accent5">
              <a:hueOff val="-6758543"/>
              <a:satOff val="-17419"/>
              <a:lumOff val="-11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666750">
            <a:lnSpc>
              <a:spcPct val="90000"/>
            </a:lnSpc>
            <a:spcBef>
              <a:spcPct val="0"/>
            </a:spcBef>
            <a:spcAft>
              <a:spcPct val="35000"/>
            </a:spcAft>
            <a:buNone/>
          </a:pPr>
          <a:r>
            <a:rPr lang="en-US" sz="1500" kern="1200"/>
            <a:t>Febrero</a:t>
          </a:r>
        </a:p>
      </dsp:txBody>
      <dsp:txXfrm rot="10800000">
        <a:off x="3864239" y="1660124"/>
        <a:ext cx="2292829" cy="452761"/>
      </dsp:txXfrm>
    </dsp:sp>
    <dsp:sp modelId="{2186B318-3CB0-7740-99CB-5171A4D4E002}">
      <dsp:nvSpPr>
        <dsp:cNvPr id="0" name=""/>
        <dsp:cNvSpPr/>
      </dsp:nvSpPr>
      <dsp:spPr>
        <a:xfrm>
          <a:off x="3310252" y="2565646"/>
          <a:ext cx="3310252" cy="1207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3350" rIns="0" bIns="133350" numCol="1" spcCol="1270" anchor="t" anchorCtr="1">
          <a:noAutofit/>
        </a:bodyPr>
        <a:lstStyle/>
        <a:p>
          <a:pPr marL="0" lvl="0" indent="0" algn="ctr" defTabSz="666750">
            <a:lnSpc>
              <a:spcPct val="90000"/>
            </a:lnSpc>
            <a:spcBef>
              <a:spcPct val="0"/>
            </a:spcBef>
            <a:spcAft>
              <a:spcPct val="35000"/>
            </a:spcAft>
            <a:buNone/>
          </a:pPr>
          <a:endParaRPr lang="en-US" sz="1500" kern="1200"/>
        </a:p>
      </dsp:txBody>
      <dsp:txXfrm>
        <a:off x="3310252" y="2565646"/>
        <a:ext cx="3310252" cy="1207363"/>
      </dsp:txXfrm>
    </dsp:sp>
    <dsp:sp modelId="{914AADCE-6A6E-6844-9BB1-FF63AB318C51}">
      <dsp:nvSpPr>
        <dsp:cNvPr id="0" name=""/>
        <dsp:cNvSpPr/>
      </dsp:nvSpPr>
      <dsp:spPr>
        <a:xfrm>
          <a:off x="4965378" y="2112885"/>
          <a:ext cx="0" cy="377301"/>
        </a:xfrm>
        <a:prstGeom prst="line">
          <a:avLst/>
        </a:prstGeom>
        <a:noFill/>
        <a:ln w="1270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97B283C7-3980-2945-BD43-E49774C643E2}">
      <dsp:nvSpPr>
        <dsp:cNvPr id="0" name=""/>
        <dsp:cNvSpPr/>
      </dsp:nvSpPr>
      <dsp:spPr>
        <a:xfrm>
          <a:off x="4927648" y="2490186"/>
          <a:ext cx="75460" cy="7546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B83C01-0AD9-B247-B82A-472FCEF6BCBE}">
      <dsp:nvSpPr>
        <dsp:cNvPr id="0" name=""/>
        <dsp:cNvSpPr/>
      </dsp:nvSpPr>
      <dsp:spPr>
        <a:xfrm>
          <a:off x="0" y="1106992"/>
          <a:ext cx="6620505" cy="155902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s-ES" sz="6500" kern="1200" dirty="0"/>
            <a:t>mayo y junio</a:t>
          </a:r>
          <a:endParaRPr lang="en-US" sz="6500" kern="1200" dirty="0"/>
        </a:p>
      </dsp:txBody>
      <dsp:txXfrm>
        <a:off x="76105" y="1183097"/>
        <a:ext cx="6468295" cy="140681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48CCC-D71A-A64D-97FE-5642587D98A1}" type="datetimeFigureOut">
              <a:rPr lang="es-ES" smtClean="0"/>
              <a:t>24/10/2023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B4F2CE-5BE6-E94E-89DF-6CE0D8ABE36D}" type="slidenum">
              <a:rPr lang="es-ES" smtClean="0"/>
              <a:t>‹Nº›</a:t>
            </a:fld>
            <a:endParaRPr lang="es-ES"/>
          </a:p>
        </p:txBody>
      </p:sp>
    </p:spTree>
    <p:extLst>
      <p:ext uri="{BB962C8B-B14F-4D97-AF65-F5344CB8AC3E}">
        <p14:creationId xmlns:p14="http://schemas.microsoft.com/office/powerpoint/2010/main" val="2814724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Marcador de imagen de diapositiva 1">
            <a:extLst>
              <a:ext uri="{FF2B5EF4-FFF2-40B4-BE49-F238E27FC236}">
                <a16:creationId xmlns:a16="http://schemas.microsoft.com/office/drawing/2014/main" id="{6CCE72B0-01E8-C341-8A23-B231BB9D74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Marcador de notas 2">
            <a:extLst>
              <a:ext uri="{FF2B5EF4-FFF2-40B4-BE49-F238E27FC236}">
                <a16:creationId xmlns:a16="http://schemas.microsoft.com/office/drawing/2014/main" id="{76AC1CF3-EFCD-1C49-BCCB-1329936FD93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s-ES"/>
          </a:p>
        </p:txBody>
      </p:sp>
      <p:sp>
        <p:nvSpPr>
          <p:cNvPr id="23555" name="Marcador de número de diapositiva 3">
            <a:extLst>
              <a:ext uri="{FF2B5EF4-FFF2-40B4-BE49-F238E27FC236}">
                <a16:creationId xmlns:a16="http://schemas.microsoft.com/office/drawing/2014/main" id="{38F351E7-18B1-C04F-9EBF-ABD1E8027C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47A79B-4B6E-9244-8E9F-E9465384B2BD}" type="slidenum">
              <a:rPr lang="en-GB" altLang="es-ES" smtClean="0"/>
              <a:pPr>
                <a:spcBef>
                  <a:spcPct val="0"/>
                </a:spcBef>
              </a:pPr>
              <a:t>21</a:t>
            </a:fld>
            <a:endParaRPr lang="en-GB" altLang="es-ES"/>
          </a:p>
        </p:txBody>
      </p:sp>
    </p:spTree>
    <p:extLst>
      <p:ext uri="{BB962C8B-B14F-4D97-AF65-F5344CB8AC3E}">
        <p14:creationId xmlns:p14="http://schemas.microsoft.com/office/powerpoint/2010/main" val="264031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BF82289-BCFD-4053-9D06-A9140C63A457}" type="slidenum">
              <a:rPr lang="es-ES" noProof="0" smtClean="0"/>
              <a:t>24</a:t>
            </a:fld>
            <a:endParaRPr lang="es-ES" noProof="0"/>
          </a:p>
        </p:txBody>
      </p:sp>
    </p:spTree>
    <p:extLst>
      <p:ext uri="{BB962C8B-B14F-4D97-AF65-F5344CB8AC3E}">
        <p14:creationId xmlns:p14="http://schemas.microsoft.com/office/powerpoint/2010/main" val="1821500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6BF82289-BCFD-4053-9D06-A9140C63A457}" type="slidenum">
              <a:rPr lang="es-ES" noProof="0" smtClean="0"/>
              <a:t>27</a:t>
            </a:fld>
            <a:endParaRPr lang="es-ES" noProof="0"/>
          </a:p>
        </p:txBody>
      </p:sp>
    </p:spTree>
    <p:extLst>
      <p:ext uri="{BB962C8B-B14F-4D97-AF65-F5344CB8AC3E}">
        <p14:creationId xmlns:p14="http://schemas.microsoft.com/office/powerpoint/2010/main" val="3383268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Marcador de imagen de diapositiva 1">
            <a:extLst>
              <a:ext uri="{FF2B5EF4-FFF2-40B4-BE49-F238E27FC236}">
                <a16:creationId xmlns:a16="http://schemas.microsoft.com/office/drawing/2014/main" id="{AD42A27A-8E34-1446-8BF9-BC7A3A9641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Marcador de notas 2">
            <a:extLst>
              <a:ext uri="{FF2B5EF4-FFF2-40B4-BE49-F238E27FC236}">
                <a16:creationId xmlns:a16="http://schemas.microsoft.com/office/drawing/2014/main" id="{46E441F2-78C2-0542-A114-D859FBAC9A8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s-ES"/>
              <a:t>MOMENTO DE REFLEXIÓN</a:t>
            </a:r>
          </a:p>
        </p:txBody>
      </p:sp>
      <p:sp>
        <p:nvSpPr>
          <p:cNvPr id="41987" name="Marcador de número de diapositiva 3">
            <a:extLst>
              <a:ext uri="{FF2B5EF4-FFF2-40B4-BE49-F238E27FC236}">
                <a16:creationId xmlns:a16="http://schemas.microsoft.com/office/drawing/2014/main" id="{A661D924-F6F7-D143-B9B7-7B4D63C78B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FCB9CF9-C438-CD41-879F-18066375C644}" type="slidenum">
              <a:rPr lang="en-GB" altLang="es-ES" smtClean="0"/>
              <a:pPr>
                <a:spcBef>
                  <a:spcPct val="0"/>
                </a:spcBef>
              </a:pPr>
              <a:t>39</a:t>
            </a:fld>
            <a:endParaRPr lang="en-GB" altLang="es-ES"/>
          </a:p>
        </p:txBody>
      </p:sp>
    </p:spTree>
    <p:extLst>
      <p:ext uri="{BB962C8B-B14F-4D97-AF65-F5344CB8AC3E}">
        <p14:creationId xmlns:p14="http://schemas.microsoft.com/office/powerpoint/2010/main" val="20782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Marcador de imagen de diapositiva 1">
            <a:extLst>
              <a:ext uri="{FF2B5EF4-FFF2-40B4-BE49-F238E27FC236}">
                <a16:creationId xmlns:a16="http://schemas.microsoft.com/office/drawing/2014/main" id="{90B5317D-FFF6-554D-B8F0-848987D0D0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Marcador de notas 2">
            <a:extLst>
              <a:ext uri="{FF2B5EF4-FFF2-40B4-BE49-F238E27FC236}">
                <a16:creationId xmlns:a16="http://schemas.microsoft.com/office/drawing/2014/main" id="{84FF59B2-57CE-1241-B764-F8A4354A87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ES"/>
          </a:p>
        </p:txBody>
      </p:sp>
      <p:sp>
        <p:nvSpPr>
          <p:cNvPr id="59395" name="Marcador de número de diapositiva 3">
            <a:extLst>
              <a:ext uri="{FF2B5EF4-FFF2-40B4-BE49-F238E27FC236}">
                <a16:creationId xmlns:a16="http://schemas.microsoft.com/office/drawing/2014/main" id="{7E7F32F0-BF06-A84C-A138-1F596BCC1E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49A935-8FB0-5849-9DF2-025B62DA2F92}" type="slidenum">
              <a:rPr lang="en-GB" altLang="es-ES" smtClean="0"/>
              <a:pPr>
                <a:spcBef>
                  <a:spcPct val="0"/>
                </a:spcBef>
              </a:pPr>
              <a:t>50</a:t>
            </a:fld>
            <a:endParaRPr lang="en-GB" altLang="es-ES"/>
          </a:p>
        </p:txBody>
      </p:sp>
    </p:spTree>
    <p:extLst>
      <p:ext uri="{BB962C8B-B14F-4D97-AF65-F5344CB8AC3E}">
        <p14:creationId xmlns:p14="http://schemas.microsoft.com/office/powerpoint/2010/main" val="3887457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Marcador de imagen de diapositiva 1">
            <a:extLst>
              <a:ext uri="{FF2B5EF4-FFF2-40B4-BE49-F238E27FC236}">
                <a16:creationId xmlns:a16="http://schemas.microsoft.com/office/drawing/2014/main" id="{90B5317D-FFF6-554D-B8F0-848987D0D0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Marcador de notas 2">
            <a:extLst>
              <a:ext uri="{FF2B5EF4-FFF2-40B4-BE49-F238E27FC236}">
                <a16:creationId xmlns:a16="http://schemas.microsoft.com/office/drawing/2014/main" id="{84FF59B2-57CE-1241-B764-F8A4354A870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_tradnl" altLang="es-ES"/>
          </a:p>
        </p:txBody>
      </p:sp>
      <p:sp>
        <p:nvSpPr>
          <p:cNvPr id="59395" name="Marcador de número de diapositiva 3">
            <a:extLst>
              <a:ext uri="{FF2B5EF4-FFF2-40B4-BE49-F238E27FC236}">
                <a16:creationId xmlns:a16="http://schemas.microsoft.com/office/drawing/2014/main" id="{7E7F32F0-BF06-A84C-A138-1F596BCC1E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049A935-8FB0-5849-9DF2-025B62DA2F92}" type="slidenum">
              <a:rPr lang="en-GB" altLang="es-ES" smtClean="0"/>
              <a:pPr>
                <a:spcBef>
                  <a:spcPct val="0"/>
                </a:spcBef>
              </a:pPr>
              <a:t>51</a:t>
            </a:fld>
            <a:endParaRPr lang="en-GB" altLang="es-ES"/>
          </a:p>
        </p:txBody>
      </p:sp>
    </p:spTree>
    <p:extLst>
      <p:ext uri="{BB962C8B-B14F-4D97-AF65-F5344CB8AC3E}">
        <p14:creationId xmlns:p14="http://schemas.microsoft.com/office/powerpoint/2010/main" val="385170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C2FAC2-34EC-864F-E00E-AA0A99A9EA8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0B5CF90-1576-F941-28A6-A14B3B6AB3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8A77CE-EB7E-D2C7-B0B1-4BB16975A69D}"/>
              </a:ext>
            </a:extLst>
          </p:cNvPr>
          <p:cNvSpPr>
            <a:spLocks noGrp="1"/>
          </p:cNvSpPr>
          <p:nvPr>
            <p:ph type="dt" sz="half" idx="10"/>
          </p:nvPr>
        </p:nvSpPr>
        <p:spPr/>
        <p:txBody>
          <a:bodyPr/>
          <a:lstStyle/>
          <a:p>
            <a:fld id="{697A395A-DFD5-EF43-AA78-49E6C01BE88B}" type="datetimeFigureOut">
              <a:rPr lang="es-ES" smtClean="0"/>
              <a:t>24/10/2023</a:t>
            </a:fld>
            <a:endParaRPr lang="es-ES"/>
          </a:p>
        </p:txBody>
      </p:sp>
      <p:sp>
        <p:nvSpPr>
          <p:cNvPr id="5" name="Marcador de pie de página 4">
            <a:extLst>
              <a:ext uri="{FF2B5EF4-FFF2-40B4-BE49-F238E27FC236}">
                <a16:creationId xmlns:a16="http://schemas.microsoft.com/office/drawing/2014/main" id="{650D889A-4B5B-9535-6865-81476DD0501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8A6260C-8D4A-E324-10C2-662205967AD1}"/>
              </a:ext>
            </a:extLst>
          </p:cNvPr>
          <p:cNvSpPr>
            <a:spLocks noGrp="1"/>
          </p:cNvSpPr>
          <p:nvPr>
            <p:ph type="sldNum" sz="quarter" idx="12"/>
          </p:nvPr>
        </p:nvSpPr>
        <p:spPr/>
        <p:txBody>
          <a:bodyPr/>
          <a:lstStyle/>
          <a:p>
            <a:fld id="{BE48C0D1-3D43-0D4D-85BE-F502390E0C58}" type="slidenum">
              <a:rPr lang="es-ES" smtClean="0"/>
              <a:t>‹Nº›</a:t>
            </a:fld>
            <a:endParaRPr lang="es-ES"/>
          </a:p>
        </p:txBody>
      </p:sp>
    </p:spTree>
    <p:extLst>
      <p:ext uri="{BB962C8B-B14F-4D97-AF65-F5344CB8AC3E}">
        <p14:creationId xmlns:p14="http://schemas.microsoft.com/office/powerpoint/2010/main" val="185195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967F1D-A6B4-A1E8-42F7-60B4E3B4196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6965782-B60A-C84E-0404-DC36B07E952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1BBCC85-6E49-B62A-C1F2-07845B20D4BD}"/>
              </a:ext>
            </a:extLst>
          </p:cNvPr>
          <p:cNvSpPr>
            <a:spLocks noGrp="1"/>
          </p:cNvSpPr>
          <p:nvPr>
            <p:ph type="dt" sz="half" idx="10"/>
          </p:nvPr>
        </p:nvSpPr>
        <p:spPr/>
        <p:txBody>
          <a:bodyPr/>
          <a:lstStyle/>
          <a:p>
            <a:fld id="{697A395A-DFD5-EF43-AA78-49E6C01BE88B}" type="datetimeFigureOut">
              <a:rPr lang="es-ES" smtClean="0"/>
              <a:t>24/10/2023</a:t>
            </a:fld>
            <a:endParaRPr lang="es-ES"/>
          </a:p>
        </p:txBody>
      </p:sp>
      <p:sp>
        <p:nvSpPr>
          <p:cNvPr id="5" name="Marcador de pie de página 4">
            <a:extLst>
              <a:ext uri="{FF2B5EF4-FFF2-40B4-BE49-F238E27FC236}">
                <a16:creationId xmlns:a16="http://schemas.microsoft.com/office/drawing/2014/main" id="{F181DCB2-0822-8663-9A78-C127C252F2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97882DA-1BAF-0C07-0B96-2BA16F9FE9D5}"/>
              </a:ext>
            </a:extLst>
          </p:cNvPr>
          <p:cNvSpPr>
            <a:spLocks noGrp="1"/>
          </p:cNvSpPr>
          <p:nvPr>
            <p:ph type="sldNum" sz="quarter" idx="12"/>
          </p:nvPr>
        </p:nvSpPr>
        <p:spPr/>
        <p:txBody>
          <a:bodyPr/>
          <a:lstStyle/>
          <a:p>
            <a:fld id="{BE48C0D1-3D43-0D4D-85BE-F502390E0C58}" type="slidenum">
              <a:rPr lang="es-ES" smtClean="0"/>
              <a:t>‹Nº›</a:t>
            </a:fld>
            <a:endParaRPr lang="es-ES"/>
          </a:p>
        </p:txBody>
      </p:sp>
    </p:spTree>
    <p:extLst>
      <p:ext uri="{BB962C8B-B14F-4D97-AF65-F5344CB8AC3E}">
        <p14:creationId xmlns:p14="http://schemas.microsoft.com/office/powerpoint/2010/main" val="2973936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FA257C6-76E3-8FA1-F0FF-5895DF98069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F42BDE3-6F4F-1970-6F2A-EE2E86FF929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8E126F1-7928-C020-9AEA-A414F01D9A0D}"/>
              </a:ext>
            </a:extLst>
          </p:cNvPr>
          <p:cNvSpPr>
            <a:spLocks noGrp="1"/>
          </p:cNvSpPr>
          <p:nvPr>
            <p:ph type="dt" sz="half" idx="10"/>
          </p:nvPr>
        </p:nvSpPr>
        <p:spPr/>
        <p:txBody>
          <a:bodyPr/>
          <a:lstStyle/>
          <a:p>
            <a:fld id="{697A395A-DFD5-EF43-AA78-49E6C01BE88B}" type="datetimeFigureOut">
              <a:rPr lang="es-ES" smtClean="0"/>
              <a:t>24/10/2023</a:t>
            </a:fld>
            <a:endParaRPr lang="es-ES"/>
          </a:p>
        </p:txBody>
      </p:sp>
      <p:sp>
        <p:nvSpPr>
          <p:cNvPr id="5" name="Marcador de pie de página 4">
            <a:extLst>
              <a:ext uri="{FF2B5EF4-FFF2-40B4-BE49-F238E27FC236}">
                <a16:creationId xmlns:a16="http://schemas.microsoft.com/office/drawing/2014/main" id="{33D0B28E-FCA3-B6C1-2905-B9C19DE0D1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3D1D49B-EFD3-36D6-7CDD-01E8E701B348}"/>
              </a:ext>
            </a:extLst>
          </p:cNvPr>
          <p:cNvSpPr>
            <a:spLocks noGrp="1"/>
          </p:cNvSpPr>
          <p:nvPr>
            <p:ph type="sldNum" sz="quarter" idx="12"/>
          </p:nvPr>
        </p:nvSpPr>
        <p:spPr/>
        <p:txBody>
          <a:bodyPr/>
          <a:lstStyle/>
          <a:p>
            <a:fld id="{BE48C0D1-3D43-0D4D-85BE-F502390E0C58}" type="slidenum">
              <a:rPr lang="es-ES" smtClean="0"/>
              <a:t>‹Nº›</a:t>
            </a:fld>
            <a:endParaRPr lang="es-ES"/>
          </a:p>
        </p:txBody>
      </p:sp>
    </p:spTree>
    <p:extLst>
      <p:ext uri="{BB962C8B-B14F-4D97-AF65-F5344CB8AC3E}">
        <p14:creationId xmlns:p14="http://schemas.microsoft.com/office/powerpoint/2010/main" val="1976136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n con leyenda">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Título 1">
            <a:extLst>
              <a:ext uri="{FF2B5EF4-FFF2-40B4-BE49-F238E27FC236}">
                <a16:creationId xmlns:a16="http://schemas.microsoft.com/office/drawing/2014/main" id="{A3EA16B2-FFAE-4A6E-977D-191BC1DB5B28}"/>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10" name="Marcador de texto 3">
            <a:extLst>
              <a:ext uri="{FF2B5EF4-FFF2-40B4-BE49-F238E27FC236}">
                <a16:creationId xmlns:a16="http://schemas.microsoft.com/office/drawing/2014/main" id="{436B2E80-B2B9-4309-8C9B-11D0B83C4337}"/>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Haga clic para modificar los estilos de texto del patrón</a:t>
            </a:r>
          </a:p>
        </p:txBody>
      </p:sp>
      <p:sp>
        <p:nvSpPr>
          <p:cNvPr id="11" name="Marcador de posición de imagen 2">
            <a:extLst>
              <a:ext uri="{FF2B5EF4-FFF2-40B4-BE49-F238E27FC236}">
                <a16:creationId xmlns:a16="http://schemas.microsoft.com/office/drawing/2014/main" id="{03DB89DF-F372-4E54-9DFD-D53E42A2B8E8}"/>
              </a:ext>
            </a:extLst>
          </p:cNvPr>
          <p:cNvSpPr>
            <a:spLocks noGrp="1"/>
          </p:cNvSpPr>
          <p:nvPr>
            <p:ph type="pic" idx="1"/>
          </p:nvPr>
        </p:nvSpPr>
        <p:spPr>
          <a:xfrm>
            <a:off x="5183188" y="457201"/>
            <a:ext cx="6172200" cy="540385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Tree>
    <p:extLst>
      <p:ext uri="{BB962C8B-B14F-4D97-AF65-F5344CB8AC3E}">
        <p14:creationId xmlns:p14="http://schemas.microsoft.com/office/powerpoint/2010/main" val="1823293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02 Contenido_3 columna">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46D6285-06A8-4297-915D-0A280359C280}"/>
              </a:ext>
            </a:extLst>
          </p:cNvPr>
          <p:cNvSpPr>
            <a:spLocks noGrp="1"/>
          </p:cNvSpPr>
          <p:nvPr>
            <p:ph type="pic" sz="quarter" idx="10" hasCustomPrompt="1"/>
          </p:nvPr>
        </p:nvSpPr>
        <p:spPr>
          <a:xfrm>
            <a:off x="1" y="0"/>
            <a:ext cx="12192000" cy="6858000"/>
          </a:xfrm>
        </p:spPr>
        <p:txBody>
          <a:bodyPr vert="horz" lIns="91440" tIns="45720" rIns="91440" bIns="45720" rtlCol="0" anchor="ctr" anchorCtr="1">
            <a:normAutofit/>
          </a:bodyPr>
          <a:lstStyle>
            <a:lvl1pPr>
              <a:defRPr lang="en-GB" sz="2400">
                <a:solidFill>
                  <a:schemeClr val="tx1"/>
                </a:solidFill>
              </a:defRPr>
            </a:lvl1pPr>
          </a:lstStyle>
          <a:p>
            <a:pPr marL="0" lvl="0" indent="0" rtl="0">
              <a:buNone/>
            </a:pPr>
            <a:r>
              <a:rPr lang="es-ES" noProof="0"/>
              <a:t>Insertar imagen</a:t>
            </a:r>
          </a:p>
        </p:txBody>
      </p:sp>
      <p:sp>
        <p:nvSpPr>
          <p:cNvPr id="14" name="Marcador de texto 12">
            <a:extLst>
              <a:ext uri="{FF2B5EF4-FFF2-40B4-BE49-F238E27FC236}">
                <a16:creationId xmlns:a16="http://schemas.microsoft.com/office/drawing/2014/main" id="{C7F0E85E-786D-44FC-A9C8-8853277D7C38}"/>
              </a:ext>
            </a:extLst>
          </p:cNvPr>
          <p:cNvSpPr>
            <a:spLocks noGrp="1"/>
          </p:cNvSpPr>
          <p:nvPr>
            <p:ph type="body" sz="quarter" idx="12"/>
          </p:nvPr>
        </p:nvSpPr>
        <p:spPr>
          <a:xfrm>
            <a:off x="3888842"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s-ES" noProof="0"/>
              <a:t>Haga clic para modificar los estilos de texto del patrón</a:t>
            </a:r>
          </a:p>
        </p:txBody>
      </p:sp>
      <p:sp>
        <p:nvSpPr>
          <p:cNvPr id="13" name="Marcador de texto 12">
            <a:extLst>
              <a:ext uri="{FF2B5EF4-FFF2-40B4-BE49-F238E27FC236}">
                <a16:creationId xmlns:a16="http://schemas.microsoft.com/office/drawing/2014/main" id="{B48BA177-B717-42B2-884C-04576C20342D}"/>
              </a:ext>
            </a:extLst>
          </p:cNvPr>
          <p:cNvSpPr>
            <a:spLocks noGrp="1"/>
          </p:cNvSpPr>
          <p:nvPr>
            <p:ph type="body" sz="quarter" idx="11"/>
          </p:nvPr>
        </p:nvSpPr>
        <p:spPr>
          <a:xfrm>
            <a:off x="647700"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s-ES" noProof="0"/>
              <a:t>Haga clic para modificar los estilos de texto del patrón</a:t>
            </a:r>
          </a:p>
        </p:txBody>
      </p:sp>
      <p:sp>
        <p:nvSpPr>
          <p:cNvPr id="2" name="Título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206264" cy="830997"/>
          </a:xfrm>
        </p:spPr>
        <p:txBody>
          <a:bodyPr vert="horz" wrap="square" lIns="0" tIns="45720" rIns="91440" bIns="45720" rtlCol="0" anchor="t">
            <a:noAutofit/>
          </a:bodyPr>
          <a:lstStyle>
            <a:lvl1pPr>
              <a:defRPr lang="en-GB" sz="2400">
                <a:solidFill>
                  <a:schemeClr val="bg1">
                    <a:lumMod val="95000"/>
                  </a:schemeClr>
                </a:solidFill>
                <a:latin typeface="Corbel" panose="020B0503020204020204" pitchFamily="34" charset="0"/>
              </a:defRPr>
            </a:lvl1pPr>
          </a:lstStyle>
          <a:p>
            <a:pPr lvl="0" rtl="0">
              <a:lnSpc>
                <a:spcPct val="100000"/>
              </a:lnSpc>
            </a:pPr>
            <a:r>
              <a:rPr lang="es-ES" noProof="0"/>
              <a:t>Haga clic para modificar el estilo de título del patrón</a:t>
            </a:r>
          </a:p>
        </p:txBody>
      </p:sp>
      <p:sp>
        <p:nvSpPr>
          <p:cNvPr id="16" name="Marcador de contenido 15">
            <a:extLst>
              <a:ext uri="{FF2B5EF4-FFF2-40B4-BE49-F238E27FC236}">
                <a16:creationId xmlns:a16="http://schemas.microsoft.com/office/drawing/2014/main" id="{C1ABB07C-6957-412E-9A87-72242AA3EE85}"/>
              </a:ext>
            </a:extLst>
          </p:cNvPr>
          <p:cNvSpPr>
            <a:spLocks noGrp="1"/>
          </p:cNvSpPr>
          <p:nvPr>
            <p:ph sz="quarter" idx="13" hasCustomPrompt="1"/>
          </p:nvPr>
        </p:nvSpPr>
        <p:spPr>
          <a:xfrm>
            <a:off x="1562100"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7" name="Marcador de contenido 15">
            <a:extLst>
              <a:ext uri="{FF2B5EF4-FFF2-40B4-BE49-F238E27FC236}">
                <a16:creationId xmlns:a16="http://schemas.microsoft.com/office/drawing/2014/main" id="{6DF8CB66-232E-4CE3-96FC-CE37C74994E1}"/>
              </a:ext>
            </a:extLst>
          </p:cNvPr>
          <p:cNvSpPr>
            <a:spLocks noGrp="1"/>
          </p:cNvSpPr>
          <p:nvPr>
            <p:ph sz="quarter" idx="14" hasCustomPrompt="1"/>
          </p:nvPr>
        </p:nvSpPr>
        <p:spPr>
          <a:xfrm>
            <a:off x="4803242"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8" name="Marcador de texto 12">
            <a:extLst>
              <a:ext uri="{FF2B5EF4-FFF2-40B4-BE49-F238E27FC236}">
                <a16:creationId xmlns:a16="http://schemas.microsoft.com/office/drawing/2014/main" id="{DEF523FD-B1FC-40A7-93AA-389CB38E17C0}"/>
              </a:ext>
            </a:extLst>
          </p:cNvPr>
          <p:cNvSpPr>
            <a:spLocks noGrp="1"/>
          </p:cNvSpPr>
          <p:nvPr>
            <p:ph type="body" sz="quarter" idx="15"/>
          </p:nvPr>
        </p:nvSpPr>
        <p:spPr>
          <a:xfrm>
            <a:off x="7129985" y="2717803"/>
            <a:ext cx="2377440" cy="3368675"/>
          </a:xfrm>
        </p:spPr>
        <p:txBody>
          <a:bodyPr vert="horz" wrap="square" lIns="0" tIns="45720" rIns="0" bIns="45720" rtlCol="0" anchor="t">
            <a:noAutofit/>
          </a:bodyPr>
          <a:lstStyle>
            <a:lvl1pPr marL="0" indent="0">
              <a:buNone/>
              <a:defRPr lang="en-US" sz="1400" dirty="0" smtClean="0">
                <a:solidFill>
                  <a:schemeClr val="bg1">
                    <a:lumMod val="95000"/>
                  </a:schemeClr>
                </a:solidFill>
                <a:latin typeface="+mn-lt"/>
                <a:ea typeface="+mj-ea"/>
                <a:cs typeface="+mj-cs"/>
              </a:defRPr>
            </a:lvl1pPr>
          </a:lstStyle>
          <a:p>
            <a:pPr marL="57150" lvl="0" indent="-285750" rtl="0">
              <a:lnSpc>
                <a:spcPct val="100000"/>
              </a:lnSpc>
              <a:spcBef>
                <a:spcPct val="0"/>
              </a:spcBef>
            </a:pPr>
            <a:r>
              <a:rPr lang="es-ES" noProof="0"/>
              <a:t>Haga clic para modificar los estilos de texto del patrón</a:t>
            </a:r>
          </a:p>
        </p:txBody>
      </p:sp>
      <p:sp>
        <p:nvSpPr>
          <p:cNvPr id="10" name="Marcador de contenido 15">
            <a:extLst>
              <a:ext uri="{FF2B5EF4-FFF2-40B4-BE49-F238E27FC236}">
                <a16:creationId xmlns:a16="http://schemas.microsoft.com/office/drawing/2014/main" id="{B60C8CC8-C869-4395-B389-D76DF4A56AA1}"/>
              </a:ext>
            </a:extLst>
          </p:cNvPr>
          <p:cNvSpPr>
            <a:spLocks noGrp="1"/>
          </p:cNvSpPr>
          <p:nvPr>
            <p:ph sz="quarter" idx="16" hasCustomPrompt="1"/>
          </p:nvPr>
        </p:nvSpPr>
        <p:spPr>
          <a:xfrm>
            <a:off x="8044385" y="1981200"/>
            <a:ext cx="548640" cy="548640"/>
          </a:xfrm>
        </p:spPr>
        <p:txBody>
          <a:bodyPr lIns="0" tIns="0" rIns="0" bIns="0" rtlCol="0" anchor="ctr">
            <a:noAutofit/>
          </a:bodyPr>
          <a:lstStyle>
            <a:lvl1pPr marL="0" indent="0" algn="ctr">
              <a:buNone/>
              <a:defRPr sz="1400">
                <a:solidFill>
                  <a:schemeClr val="bg1">
                    <a:lumMod val="95000"/>
                  </a:schemeClr>
                </a:solidFill>
              </a:defRPr>
            </a:lvl1pPr>
          </a:lstStyle>
          <a:p>
            <a:pPr lvl="0" rtl="0"/>
            <a:r>
              <a:rPr lang="es-ES" noProof="0"/>
              <a:t>Icono</a:t>
            </a:r>
          </a:p>
        </p:txBody>
      </p:sp>
      <p:sp>
        <p:nvSpPr>
          <p:cNvPr id="11" name="Marcador de número de diapositiva 7">
            <a:extLst>
              <a:ext uri="{FF2B5EF4-FFF2-40B4-BE49-F238E27FC236}">
                <a16:creationId xmlns:a16="http://schemas.microsoft.com/office/drawing/2014/main" id="{E10AF5F6-7B7D-4CE6-A1D0-2F46804D3CE7}"/>
              </a:ext>
            </a:extLst>
          </p:cNvPr>
          <p:cNvSpPr>
            <a:spLocks noGrp="1"/>
          </p:cNvSpPr>
          <p:nvPr>
            <p:ph type="sldNum" sz="quarter" idx="4"/>
          </p:nvPr>
        </p:nvSpPr>
        <p:spPr>
          <a:xfrm>
            <a:off x="11091210" y="6189345"/>
            <a:ext cx="600974" cy="395243"/>
          </a:xfrm>
          <a:prstGeom prst="rect">
            <a:avLst/>
          </a:prstGeom>
        </p:spPr>
        <p:txBody>
          <a:bodyPr vert="horz" lIns="0" tIns="0" rIns="0" bIns="0" rtlCol="0" anchor="ctr"/>
          <a:lstStyle>
            <a:lvl1pPr>
              <a:defRPr lang="en-GB" sz="1200" smtClean="0">
                <a:solidFill>
                  <a:schemeClr val="bg1"/>
                </a:solidFill>
              </a:defRPr>
            </a:lvl1pPr>
          </a:lstStyle>
          <a:p>
            <a:pPr algn="ctr" rtl="0"/>
            <a:fld id="{817179DE-9BF3-494C-804F-0C7C90AC8700}" type="slidenum">
              <a:rPr lang="es-ES" noProof="0" smtClean="0"/>
              <a:pPr algn="ctr" rtl="0"/>
              <a:t>‹Nº›</a:t>
            </a:fld>
            <a:endParaRPr lang="es-ES" noProof="0"/>
          </a:p>
        </p:txBody>
      </p:sp>
    </p:spTree>
    <p:extLst>
      <p:ext uri="{BB962C8B-B14F-4D97-AF65-F5344CB8AC3E}">
        <p14:creationId xmlns:p14="http://schemas.microsoft.com/office/powerpoint/2010/main" val="73929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os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58FCDE-8F3F-4E83-B550-DF944B424F78}"/>
              </a:ext>
            </a:extLst>
          </p:cNvPr>
          <p:cNvSpPr>
            <a:spLocks noGrp="1"/>
          </p:cNvSpPr>
          <p:nvPr>
            <p:ph type="title"/>
          </p:nvPr>
        </p:nvSpPr>
        <p:spPr>
          <a:xfrm>
            <a:off x="633186" y="557439"/>
            <a:ext cx="10815864" cy="830997"/>
          </a:xfrm>
        </p:spPr>
        <p:txBody>
          <a:bodyPr vert="horz" wrap="square" lIns="0" tIns="45720" rIns="91440" bIns="45720" rtlCol="0" anchor="t">
            <a:noAutofit/>
          </a:bodyPr>
          <a:lstStyle>
            <a:lvl1pPr>
              <a:defRPr lang="en-GB" sz="2400">
                <a:solidFill>
                  <a:schemeClr val="tx1"/>
                </a:solidFill>
                <a:latin typeface="Corbel" panose="020B0503020204020204" pitchFamily="34" charset="0"/>
              </a:defRPr>
            </a:lvl1pPr>
          </a:lstStyle>
          <a:p>
            <a:pPr lvl="0" rtl="0">
              <a:lnSpc>
                <a:spcPct val="100000"/>
              </a:lnSpc>
            </a:pPr>
            <a:r>
              <a:rPr lang="es-ES" noProof="0"/>
              <a:t>Haga clic para modificar el estilo de título del patrón</a:t>
            </a:r>
          </a:p>
        </p:txBody>
      </p:sp>
      <p:grpSp>
        <p:nvGrpSpPr>
          <p:cNvPr id="4" name="Grupo 3">
            <a:extLst>
              <a:ext uri="{FF2B5EF4-FFF2-40B4-BE49-F238E27FC236}">
                <a16:creationId xmlns:a16="http://schemas.microsoft.com/office/drawing/2014/main" id="{859AE304-DA92-45D8-B258-61BEA6C99C0E}"/>
              </a:ext>
            </a:extLst>
          </p:cNvPr>
          <p:cNvGrpSpPr/>
          <p:nvPr userDrawn="1"/>
        </p:nvGrpSpPr>
        <p:grpSpPr>
          <a:xfrm>
            <a:off x="0" y="6086479"/>
            <a:ext cx="12192000" cy="600974"/>
            <a:chOff x="0" y="6086479"/>
            <a:chExt cx="12192000" cy="600974"/>
          </a:xfrm>
        </p:grpSpPr>
        <p:sp>
          <p:nvSpPr>
            <p:cNvPr id="5" name="Rectángulo 4">
              <a:extLst>
                <a:ext uri="{FF2B5EF4-FFF2-40B4-BE49-F238E27FC236}">
                  <a16:creationId xmlns:a16="http://schemas.microsoft.com/office/drawing/2014/main" id="{6BF91D02-B4A9-4013-94B6-079A8D06DE11}"/>
                </a:ext>
              </a:extLst>
            </p:cNvPr>
            <p:cNvSpPr/>
            <p:nvPr/>
          </p:nvSpPr>
          <p:spPr>
            <a:xfrm>
              <a:off x="0" y="6355760"/>
              <a:ext cx="12192000" cy="91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7" name="Elipse 6">
              <a:extLst>
                <a:ext uri="{FF2B5EF4-FFF2-40B4-BE49-F238E27FC236}">
                  <a16:creationId xmlns:a16="http://schemas.microsoft.com/office/drawing/2014/main" id="{74DAC864-782A-48D4-8E15-9B35C60421BB}"/>
                </a:ext>
              </a:extLst>
            </p:cNvPr>
            <p:cNvSpPr/>
            <p:nvPr/>
          </p:nvSpPr>
          <p:spPr>
            <a:xfrm>
              <a:off x="11091210" y="6086479"/>
              <a:ext cx="600974" cy="600974"/>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
        <p:nvSpPr>
          <p:cNvPr id="8" name="Marcador de número de diapositiva 5">
            <a:extLst>
              <a:ext uri="{FF2B5EF4-FFF2-40B4-BE49-F238E27FC236}">
                <a16:creationId xmlns:a16="http://schemas.microsoft.com/office/drawing/2014/main" id="{73B7B0E2-E4FA-4B45-89A6-98E4C4DC1D24}"/>
              </a:ext>
            </a:extLst>
          </p:cNvPr>
          <p:cNvSpPr txBox="1">
            <a:spLocks/>
          </p:cNvSpPr>
          <p:nvPr userDrawn="1"/>
        </p:nvSpPr>
        <p:spPr>
          <a:xfrm>
            <a:off x="11091210" y="6189345"/>
            <a:ext cx="600974" cy="395243"/>
          </a:xfrm>
          <a:prstGeom prst="rect">
            <a:avLst/>
          </a:prstGeom>
        </p:spPr>
        <p:txBody>
          <a:bodyPr vert="horz" lIns="0" tIns="0" rIns="0" bIns="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fld id="{247A4EEE-49CE-4F6C-BF32-B7FCC5EBBF45}" type="slidenum">
              <a:rPr lang="es-ES" sz="1200" noProof="0" smtClean="0">
                <a:solidFill>
                  <a:schemeClr val="bg1"/>
                </a:solidFill>
              </a:rPr>
              <a:pPr algn="ctr" rtl="0"/>
              <a:t>‹Nº›</a:t>
            </a:fld>
            <a:endParaRPr lang="es-ES" sz="1200" noProof="0">
              <a:solidFill>
                <a:schemeClr val="bg1"/>
              </a:solidFill>
            </a:endParaRPr>
          </a:p>
        </p:txBody>
      </p:sp>
      <p:sp>
        <p:nvSpPr>
          <p:cNvPr id="9" name="Marcador de contenido 2">
            <a:extLst>
              <a:ext uri="{FF2B5EF4-FFF2-40B4-BE49-F238E27FC236}">
                <a16:creationId xmlns:a16="http://schemas.microsoft.com/office/drawing/2014/main" id="{64A4F74B-B2CD-407C-865A-037EDFAC9DB0}"/>
              </a:ext>
            </a:extLst>
          </p:cNvPr>
          <p:cNvSpPr>
            <a:spLocks noGrp="1"/>
          </p:cNvSpPr>
          <p:nvPr>
            <p:ph sz="half" idx="1"/>
          </p:nvPr>
        </p:nvSpPr>
        <p:spPr>
          <a:xfrm>
            <a:off x="633186" y="1825625"/>
            <a:ext cx="5386614"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0" name="Marcador de contenido 3">
            <a:extLst>
              <a:ext uri="{FF2B5EF4-FFF2-40B4-BE49-F238E27FC236}">
                <a16:creationId xmlns:a16="http://schemas.microsoft.com/office/drawing/2014/main" id="{A2548E2E-973A-4D52-ACB9-BF564F407308}"/>
              </a:ext>
            </a:extLst>
          </p:cNvPr>
          <p:cNvSpPr>
            <a:spLocks noGrp="1"/>
          </p:cNvSpPr>
          <p:nvPr>
            <p:ph sz="half" idx="2"/>
          </p:nvPr>
        </p:nvSpPr>
        <p:spPr>
          <a:xfrm>
            <a:off x="6172200" y="1825625"/>
            <a:ext cx="527685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435373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ítulo_03">
    <p:spTree>
      <p:nvGrpSpPr>
        <p:cNvPr id="1" name=""/>
        <p:cNvGrpSpPr/>
        <p:nvPr/>
      </p:nvGrpSpPr>
      <p:grpSpPr>
        <a:xfrm>
          <a:off x="0" y="0"/>
          <a:ext cx="0" cy="0"/>
          <a:chOff x="0" y="0"/>
          <a:chExt cx="0" cy="0"/>
        </a:xfrm>
      </p:grpSpPr>
      <p:sp>
        <p:nvSpPr>
          <p:cNvPr id="7" name="Marcador de posición de imagen 11">
            <a:extLst>
              <a:ext uri="{FF2B5EF4-FFF2-40B4-BE49-F238E27FC236}">
                <a16:creationId xmlns:a16="http://schemas.microsoft.com/office/drawing/2014/main" id="{47CEAAF6-CCA9-40F8-8A3D-FAAD92220D11}"/>
              </a:ext>
            </a:extLst>
          </p:cNvPr>
          <p:cNvSpPr>
            <a:spLocks noGrp="1"/>
          </p:cNvSpPr>
          <p:nvPr>
            <p:ph type="pic" sz="quarter" idx="10" hasCustomPrompt="1"/>
          </p:nvPr>
        </p:nvSpPr>
        <p:spPr>
          <a:xfrm>
            <a:off x="-2" y="0"/>
            <a:ext cx="12192001" cy="6858000"/>
          </a:xfrm>
        </p:spPr>
        <p:txBody>
          <a:bodyPr rtlCol="0" anchor="ctr" anchorCtr="1">
            <a:normAutofit/>
          </a:bodyPr>
          <a:lstStyle>
            <a:lvl1pPr marL="0" indent="0">
              <a:buNone/>
              <a:defRPr sz="2400">
                <a:solidFill>
                  <a:schemeClr val="bg1"/>
                </a:solidFill>
              </a:defRPr>
            </a:lvl1pPr>
          </a:lstStyle>
          <a:p>
            <a:pPr rtl="0"/>
            <a:r>
              <a:rPr lang="es" noProof="0"/>
              <a:t>Insertar imagen</a:t>
            </a:r>
          </a:p>
        </p:txBody>
      </p:sp>
      <p:sp>
        <p:nvSpPr>
          <p:cNvPr id="2" name="Título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316020" y="2404234"/>
            <a:ext cx="5330038" cy="1746504"/>
          </a:xfrm>
        </p:spPr>
        <p:txBody>
          <a:bodyPr vert="horz" lIns="0" tIns="45720" rIns="0" bIns="45720" rtlCol="0" anchor="b" anchorCtr="1">
            <a:noAutofit/>
          </a:bodyPr>
          <a:lstStyle>
            <a:lvl1pPr>
              <a:defRPr lang="en-GB" dirty="0">
                <a:solidFill>
                  <a:schemeClr val="bg1"/>
                </a:solidFill>
              </a:defRPr>
            </a:lvl1pPr>
          </a:lstStyle>
          <a:p>
            <a:pPr marL="0" lvl="0" rtl="0"/>
            <a:r>
              <a:rPr lang="es" noProof="0"/>
              <a:t>TÍTULO</a:t>
            </a:r>
          </a:p>
        </p:txBody>
      </p:sp>
      <p:sp>
        <p:nvSpPr>
          <p:cNvPr id="3" name="Subtítulo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453180" y="4553291"/>
            <a:ext cx="5049510" cy="521208"/>
          </a:xfrm>
        </p:spPr>
        <p:txBody>
          <a:bodyPr vert="horz" lIns="0" tIns="0" rIns="0" bIns="0" rtlCol="0" anchor="t" anchorCtr="1">
            <a:noAutofit/>
          </a:bodyPr>
          <a:lstStyle>
            <a:lvl1pPr marL="0" indent="0">
              <a:lnSpc>
                <a:spcPct val="100000"/>
              </a:lnSpc>
              <a:spcBef>
                <a:spcPts val="0"/>
              </a:spcBef>
              <a:buNone/>
              <a:defRPr lang="en-GB" sz="2000" dirty="0">
                <a:solidFill>
                  <a:schemeClr val="bg1"/>
                </a:solidFill>
              </a:defRPr>
            </a:lvl1pPr>
          </a:lstStyle>
          <a:p>
            <a:pPr lvl="0" rtl="0"/>
            <a:r>
              <a:rPr lang="es" noProof="0"/>
              <a:t>Subtítulo</a:t>
            </a:r>
          </a:p>
        </p:txBody>
      </p:sp>
    </p:spTree>
    <p:extLst>
      <p:ext uri="{BB962C8B-B14F-4D97-AF65-F5344CB8AC3E}">
        <p14:creationId xmlns:p14="http://schemas.microsoft.com/office/powerpoint/2010/main" val="2281854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ítulo_01">
    <p:spTree>
      <p:nvGrpSpPr>
        <p:cNvPr id="1" name=""/>
        <p:cNvGrpSpPr/>
        <p:nvPr/>
      </p:nvGrpSpPr>
      <p:grpSpPr>
        <a:xfrm>
          <a:off x="0" y="0"/>
          <a:ext cx="0" cy="0"/>
          <a:chOff x="0" y="0"/>
          <a:chExt cx="0" cy="0"/>
        </a:xfrm>
      </p:grpSpPr>
      <p:sp>
        <p:nvSpPr>
          <p:cNvPr id="10" name="Forma libre: Forma 9">
            <a:extLst>
              <a:ext uri="{FF2B5EF4-FFF2-40B4-BE49-F238E27FC236}">
                <a16:creationId xmlns:a16="http://schemas.microsoft.com/office/drawing/2014/main" id="{B305EBB3-0F16-4B63-82ED-191AB224B8E2}"/>
              </a:ext>
            </a:extLst>
          </p:cNvPr>
          <p:cNvSpPr/>
          <p:nvPr userDrawn="1"/>
        </p:nvSpPr>
        <p:spPr>
          <a:xfrm>
            <a:off x="6676569" y="0"/>
            <a:ext cx="3522381" cy="6858000"/>
          </a:xfrm>
          <a:custGeom>
            <a:avLst/>
            <a:gdLst>
              <a:gd name="connsiteX0" fmla="*/ 0 w 3522381"/>
              <a:gd name="connsiteY0" fmla="*/ 0 h 6858000"/>
              <a:gd name="connsiteX1" fmla="*/ 3522381 w 3522381"/>
              <a:gd name="connsiteY1" fmla="*/ 0 h 6858000"/>
              <a:gd name="connsiteX2" fmla="*/ 51547 w 3522381"/>
              <a:gd name="connsiteY2" fmla="*/ 6858000 h 6858000"/>
              <a:gd name="connsiteX3" fmla="*/ 0 w 352238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22381" h="6858000">
                <a:moveTo>
                  <a:pt x="0" y="0"/>
                </a:moveTo>
                <a:lnTo>
                  <a:pt x="3522381" y="0"/>
                </a:lnTo>
                <a:lnTo>
                  <a:pt x="51547" y="6858000"/>
                </a:lnTo>
                <a:lnTo>
                  <a:pt x="0" y="6858000"/>
                </a:lnTo>
                <a:close/>
              </a:path>
            </a:pathLst>
          </a:custGeom>
          <a:solidFill>
            <a:schemeClr val="bg1">
              <a:lumMod val="95000"/>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noProof="0"/>
          </a:p>
        </p:txBody>
      </p:sp>
      <p:sp>
        <p:nvSpPr>
          <p:cNvPr id="12" name="Marcador de posición de imagen 11">
            <a:extLst>
              <a:ext uri="{FF2B5EF4-FFF2-40B4-BE49-F238E27FC236}">
                <a16:creationId xmlns:a16="http://schemas.microsoft.com/office/drawing/2014/main" id="{1A440F4A-C2AF-406D-B420-CCF52F447AC1}"/>
              </a:ext>
            </a:extLst>
          </p:cNvPr>
          <p:cNvSpPr>
            <a:spLocks noGrp="1"/>
          </p:cNvSpPr>
          <p:nvPr>
            <p:ph type="pic" sz="quarter" idx="10" hasCustomPrompt="1"/>
          </p:nvPr>
        </p:nvSpPr>
        <p:spPr>
          <a:xfrm>
            <a:off x="-1" y="0"/>
            <a:ext cx="6676568" cy="6858000"/>
          </a:xfrm>
        </p:spPr>
        <p:txBody>
          <a:bodyPr rtlCol="0" anchor="ctr" anchorCtr="1">
            <a:normAutofit/>
          </a:bodyPr>
          <a:lstStyle>
            <a:lvl1pPr marL="0" indent="0">
              <a:buNone/>
              <a:defRPr sz="2400">
                <a:solidFill>
                  <a:schemeClr val="bg1"/>
                </a:solidFill>
              </a:defRPr>
            </a:lvl1pPr>
          </a:lstStyle>
          <a:p>
            <a:pPr rtl="0"/>
            <a:r>
              <a:rPr lang="es-ES" noProof="0"/>
              <a:t>Insertar imagen</a:t>
            </a:r>
          </a:p>
        </p:txBody>
      </p:sp>
      <p:sp>
        <p:nvSpPr>
          <p:cNvPr id="2" name="Título 1">
            <a:extLst>
              <a:ext uri="{FF2B5EF4-FFF2-40B4-BE49-F238E27FC236}">
                <a16:creationId xmlns:a16="http://schemas.microsoft.com/office/drawing/2014/main" id="{C1744DE2-A455-46F2-BE15-959050C87CE4}"/>
              </a:ext>
            </a:extLst>
          </p:cNvPr>
          <p:cNvSpPr>
            <a:spLocks noGrp="1"/>
          </p:cNvSpPr>
          <p:nvPr>
            <p:ph type="ctrTitle" hasCustomPrompt="1"/>
          </p:nvPr>
        </p:nvSpPr>
        <p:spPr>
          <a:xfrm>
            <a:off x="7274144" y="1291772"/>
            <a:ext cx="4379976" cy="3611880"/>
          </a:xfrm>
        </p:spPr>
        <p:txBody>
          <a:bodyPr vert="horz" lIns="91440" tIns="45720" rIns="91440" bIns="45720" rtlCol="0" anchor="b" anchorCtr="1">
            <a:noAutofit/>
          </a:bodyPr>
          <a:lstStyle>
            <a:lvl1pPr>
              <a:defRPr lang="en-GB" dirty="0"/>
            </a:lvl1pPr>
          </a:lstStyle>
          <a:p>
            <a:pPr marL="0" lvl="0" algn="ctr" rtl="0"/>
            <a:r>
              <a:rPr lang="es-ES" noProof="0"/>
              <a:t>TÍTULO</a:t>
            </a:r>
          </a:p>
        </p:txBody>
      </p:sp>
      <p:sp>
        <p:nvSpPr>
          <p:cNvPr id="3" name="Subtítulo 2">
            <a:extLst>
              <a:ext uri="{FF2B5EF4-FFF2-40B4-BE49-F238E27FC236}">
                <a16:creationId xmlns:a16="http://schemas.microsoft.com/office/drawing/2014/main" id="{AC9DE4F3-CE8F-41A0-BFDE-76D0DF1DF432}"/>
              </a:ext>
            </a:extLst>
          </p:cNvPr>
          <p:cNvSpPr>
            <a:spLocks noGrp="1"/>
          </p:cNvSpPr>
          <p:nvPr>
            <p:ph type="subTitle" idx="1" hasCustomPrompt="1"/>
          </p:nvPr>
        </p:nvSpPr>
        <p:spPr>
          <a:xfrm>
            <a:off x="7389079" y="5392401"/>
            <a:ext cx="4178808" cy="521208"/>
          </a:xfrm>
        </p:spPr>
        <p:txBody>
          <a:bodyPr vert="horz" lIns="91440" tIns="45720" rIns="91440" bIns="45720" rtlCol="0" anchor="t">
            <a:noAutofit/>
          </a:bodyPr>
          <a:lstStyle>
            <a:lvl1pPr marL="0" indent="0" algn="ctr">
              <a:buNone/>
              <a:defRPr lang="en-US" sz="1800" dirty="0">
                <a:solidFill>
                  <a:srgbClr val="B2606E"/>
                </a:solidFill>
              </a:defRPr>
            </a:lvl1pPr>
          </a:lstStyle>
          <a:p>
            <a:pPr lvl="0" rtl="0"/>
            <a:r>
              <a:rPr lang="es-ES" noProof="0"/>
              <a:t>Subtítulo</a:t>
            </a:r>
          </a:p>
        </p:txBody>
      </p:sp>
      <p:grpSp>
        <p:nvGrpSpPr>
          <p:cNvPr id="6" name="Grupo 5">
            <a:extLst>
              <a:ext uri="{FF2B5EF4-FFF2-40B4-BE49-F238E27FC236}">
                <a16:creationId xmlns:a16="http://schemas.microsoft.com/office/drawing/2014/main" id="{EFDB39AB-B644-434A-9D55-AF3455D468E5}"/>
              </a:ext>
            </a:extLst>
          </p:cNvPr>
          <p:cNvGrpSpPr/>
          <p:nvPr userDrawn="1"/>
        </p:nvGrpSpPr>
        <p:grpSpPr>
          <a:xfrm>
            <a:off x="9140346" y="5054600"/>
            <a:ext cx="676275" cy="114300"/>
            <a:chOff x="9330846" y="5054600"/>
            <a:chExt cx="676275" cy="114300"/>
          </a:xfrm>
        </p:grpSpPr>
        <p:sp>
          <p:nvSpPr>
            <p:cNvPr id="7" name="Elipse 6">
              <a:extLst>
                <a:ext uri="{FF2B5EF4-FFF2-40B4-BE49-F238E27FC236}">
                  <a16:creationId xmlns:a16="http://schemas.microsoft.com/office/drawing/2014/main" id="{BF14E129-1970-4994-89E5-F7A67128AFE3}"/>
                </a:ext>
              </a:extLst>
            </p:cNvPr>
            <p:cNvSpPr/>
            <p:nvPr/>
          </p:nvSpPr>
          <p:spPr>
            <a:xfrm>
              <a:off x="933084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8" name="Elipse 7">
              <a:extLst>
                <a:ext uri="{FF2B5EF4-FFF2-40B4-BE49-F238E27FC236}">
                  <a16:creationId xmlns:a16="http://schemas.microsoft.com/office/drawing/2014/main" id="{593336FA-97B2-4528-88E8-5FF97F86E216}"/>
                </a:ext>
              </a:extLst>
            </p:cNvPr>
            <p:cNvSpPr/>
            <p:nvPr/>
          </p:nvSpPr>
          <p:spPr>
            <a:xfrm>
              <a:off x="951817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9" name="Elipse 8">
              <a:extLst>
                <a:ext uri="{FF2B5EF4-FFF2-40B4-BE49-F238E27FC236}">
                  <a16:creationId xmlns:a16="http://schemas.microsoft.com/office/drawing/2014/main" id="{8A73C166-FCDF-40AE-8B0D-69C7E2C8573E}"/>
                </a:ext>
              </a:extLst>
            </p:cNvPr>
            <p:cNvSpPr/>
            <p:nvPr/>
          </p:nvSpPr>
          <p:spPr>
            <a:xfrm>
              <a:off x="9705496"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Elipse 10">
              <a:extLst>
                <a:ext uri="{FF2B5EF4-FFF2-40B4-BE49-F238E27FC236}">
                  <a16:creationId xmlns:a16="http://schemas.microsoft.com/office/drawing/2014/main" id="{EF418119-E3DD-44B0-A4AF-F8A98EC5863B}"/>
                </a:ext>
              </a:extLst>
            </p:cNvPr>
            <p:cNvSpPr/>
            <p:nvPr/>
          </p:nvSpPr>
          <p:spPr>
            <a:xfrm>
              <a:off x="9892821" y="5054600"/>
              <a:ext cx="114300" cy="1143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spTree>
    <p:extLst>
      <p:ext uri="{BB962C8B-B14F-4D97-AF65-F5344CB8AC3E}">
        <p14:creationId xmlns:p14="http://schemas.microsoft.com/office/powerpoint/2010/main" val="966048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D97B39-5747-2856-5834-97DEB199503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F03EA80-0FEA-9599-875F-D9D16636622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92BE1-F3E2-41A7-B656-A9310191F592}"/>
              </a:ext>
            </a:extLst>
          </p:cNvPr>
          <p:cNvSpPr>
            <a:spLocks noGrp="1"/>
          </p:cNvSpPr>
          <p:nvPr>
            <p:ph type="dt" sz="half" idx="10"/>
          </p:nvPr>
        </p:nvSpPr>
        <p:spPr/>
        <p:txBody>
          <a:bodyPr/>
          <a:lstStyle/>
          <a:p>
            <a:fld id="{697A395A-DFD5-EF43-AA78-49E6C01BE88B}" type="datetimeFigureOut">
              <a:rPr lang="es-ES" smtClean="0"/>
              <a:t>24/10/2023</a:t>
            </a:fld>
            <a:endParaRPr lang="es-ES"/>
          </a:p>
        </p:txBody>
      </p:sp>
      <p:sp>
        <p:nvSpPr>
          <p:cNvPr id="5" name="Marcador de pie de página 4">
            <a:extLst>
              <a:ext uri="{FF2B5EF4-FFF2-40B4-BE49-F238E27FC236}">
                <a16:creationId xmlns:a16="http://schemas.microsoft.com/office/drawing/2014/main" id="{2913D33A-6494-C974-907C-447B3CFA17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B012F9-E2CB-EBA9-71C3-1F4905FD98F2}"/>
              </a:ext>
            </a:extLst>
          </p:cNvPr>
          <p:cNvSpPr>
            <a:spLocks noGrp="1"/>
          </p:cNvSpPr>
          <p:nvPr>
            <p:ph type="sldNum" sz="quarter" idx="12"/>
          </p:nvPr>
        </p:nvSpPr>
        <p:spPr/>
        <p:txBody>
          <a:bodyPr/>
          <a:lstStyle/>
          <a:p>
            <a:fld id="{BE48C0D1-3D43-0D4D-85BE-F502390E0C58}" type="slidenum">
              <a:rPr lang="es-ES" smtClean="0"/>
              <a:t>‹Nº›</a:t>
            </a:fld>
            <a:endParaRPr lang="es-ES"/>
          </a:p>
        </p:txBody>
      </p:sp>
    </p:spTree>
    <p:extLst>
      <p:ext uri="{BB962C8B-B14F-4D97-AF65-F5344CB8AC3E}">
        <p14:creationId xmlns:p14="http://schemas.microsoft.com/office/powerpoint/2010/main" val="1140430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D08A57-F822-5CBA-4507-FEAECE113ED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2A2EA64-C1B5-16BE-72F5-36C2AD0190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49F7EF3-EE6A-1399-4608-80418EC806DB}"/>
              </a:ext>
            </a:extLst>
          </p:cNvPr>
          <p:cNvSpPr>
            <a:spLocks noGrp="1"/>
          </p:cNvSpPr>
          <p:nvPr>
            <p:ph type="dt" sz="half" idx="10"/>
          </p:nvPr>
        </p:nvSpPr>
        <p:spPr/>
        <p:txBody>
          <a:bodyPr/>
          <a:lstStyle/>
          <a:p>
            <a:fld id="{697A395A-DFD5-EF43-AA78-49E6C01BE88B}" type="datetimeFigureOut">
              <a:rPr lang="es-ES" smtClean="0"/>
              <a:t>24/10/2023</a:t>
            </a:fld>
            <a:endParaRPr lang="es-ES"/>
          </a:p>
        </p:txBody>
      </p:sp>
      <p:sp>
        <p:nvSpPr>
          <p:cNvPr id="5" name="Marcador de pie de página 4">
            <a:extLst>
              <a:ext uri="{FF2B5EF4-FFF2-40B4-BE49-F238E27FC236}">
                <a16:creationId xmlns:a16="http://schemas.microsoft.com/office/drawing/2014/main" id="{E62C8FCF-170B-28B2-F2F8-B2BEB9D60CD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CA4EF9-56F4-A1F0-6A2C-A04163D43B56}"/>
              </a:ext>
            </a:extLst>
          </p:cNvPr>
          <p:cNvSpPr>
            <a:spLocks noGrp="1"/>
          </p:cNvSpPr>
          <p:nvPr>
            <p:ph type="sldNum" sz="quarter" idx="12"/>
          </p:nvPr>
        </p:nvSpPr>
        <p:spPr/>
        <p:txBody>
          <a:bodyPr/>
          <a:lstStyle/>
          <a:p>
            <a:fld id="{BE48C0D1-3D43-0D4D-85BE-F502390E0C58}" type="slidenum">
              <a:rPr lang="es-ES" smtClean="0"/>
              <a:t>‹Nº›</a:t>
            </a:fld>
            <a:endParaRPr lang="es-ES"/>
          </a:p>
        </p:txBody>
      </p:sp>
    </p:spTree>
    <p:extLst>
      <p:ext uri="{BB962C8B-B14F-4D97-AF65-F5344CB8AC3E}">
        <p14:creationId xmlns:p14="http://schemas.microsoft.com/office/powerpoint/2010/main" val="306305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99CF9-7DB2-D80A-2978-B1255BF07A9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975D3BB-561A-84A4-C445-FA8C527B0EE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B0FF16DA-0676-D2F8-3A2C-5EA7D7C57B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9DE113ED-45EB-DA07-102E-F1C4962E74CC}"/>
              </a:ext>
            </a:extLst>
          </p:cNvPr>
          <p:cNvSpPr>
            <a:spLocks noGrp="1"/>
          </p:cNvSpPr>
          <p:nvPr>
            <p:ph type="dt" sz="half" idx="10"/>
          </p:nvPr>
        </p:nvSpPr>
        <p:spPr/>
        <p:txBody>
          <a:bodyPr/>
          <a:lstStyle/>
          <a:p>
            <a:fld id="{697A395A-DFD5-EF43-AA78-49E6C01BE88B}" type="datetimeFigureOut">
              <a:rPr lang="es-ES" smtClean="0"/>
              <a:t>24/10/2023</a:t>
            </a:fld>
            <a:endParaRPr lang="es-ES"/>
          </a:p>
        </p:txBody>
      </p:sp>
      <p:sp>
        <p:nvSpPr>
          <p:cNvPr id="6" name="Marcador de pie de página 5">
            <a:extLst>
              <a:ext uri="{FF2B5EF4-FFF2-40B4-BE49-F238E27FC236}">
                <a16:creationId xmlns:a16="http://schemas.microsoft.com/office/drawing/2014/main" id="{9D43E2E4-8F34-07B9-5D70-A8A20EBD5BA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F329E90-864B-4B85-2717-4935DF0231DD}"/>
              </a:ext>
            </a:extLst>
          </p:cNvPr>
          <p:cNvSpPr>
            <a:spLocks noGrp="1"/>
          </p:cNvSpPr>
          <p:nvPr>
            <p:ph type="sldNum" sz="quarter" idx="12"/>
          </p:nvPr>
        </p:nvSpPr>
        <p:spPr/>
        <p:txBody>
          <a:bodyPr/>
          <a:lstStyle/>
          <a:p>
            <a:fld id="{BE48C0D1-3D43-0D4D-85BE-F502390E0C58}" type="slidenum">
              <a:rPr lang="es-ES" smtClean="0"/>
              <a:t>‹Nº›</a:t>
            </a:fld>
            <a:endParaRPr lang="es-ES"/>
          </a:p>
        </p:txBody>
      </p:sp>
    </p:spTree>
    <p:extLst>
      <p:ext uri="{BB962C8B-B14F-4D97-AF65-F5344CB8AC3E}">
        <p14:creationId xmlns:p14="http://schemas.microsoft.com/office/powerpoint/2010/main" val="1506475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271900-2956-D5D2-621A-36CDDD41EC9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5FE544-B7DA-302C-94CD-55E527BB9E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485A043-E4FF-8C30-26A4-4C6E8D5AB54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9729062-AEB9-5C5A-0B53-383A5F5879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083C8A-D73E-4634-12D6-1211107EA9F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466AF62-34B0-E14D-79EC-D365CB9DA7D6}"/>
              </a:ext>
            </a:extLst>
          </p:cNvPr>
          <p:cNvSpPr>
            <a:spLocks noGrp="1"/>
          </p:cNvSpPr>
          <p:nvPr>
            <p:ph type="dt" sz="half" idx="10"/>
          </p:nvPr>
        </p:nvSpPr>
        <p:spPr/>
        <p:txBody>
          <a:bodyPr/>
          <a:lstStyle/>
          <a:p>
            <a:fld id="{697A395A-DFD5-EF43-AA78-49E6C01BE88B}" type="datetimeFigureOut">
              <a:rPr lang="es-ES" smtClean="0"/>
              <a:t>24/10/2023</a:t>
            </a:fld>
            <a:endParaRPr lang="es-ES"/>
          </a:p>
        </p:txBody>
      </p:sp>
      <p:sp>
        <p:nvSpPr>
          <p:cNvPr id="8" name="Marcador de pie de página 7">
            <a:extLst>
              <a:ext uri="{FF2B5EF4-FFF2-40B4-BE49-F238E27FC236}">
                <a16:creationId xmlns:a16="http://schemas.microsoft.com/office/drawing/2014/main" id="{D321B5D6-8AAF-A81D-9F18-01F35C2EE23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E16F2D6-4FD1-2CE3-F853-8DA495EB45D9}"/>
              </a:ext>
            </a:extLst>
          </p:cNvPr>
          <p:cNvSpPr>
            <a:spLocks noGrp="1"/>
          </p:cNvSpPr>
          <p:nvPr>
            <p:ph type="sldNum" sz="quarter" idx="12"/>
          </p:nvPr>
        </p:nvSpPr>
        <p:spPr/>
        <p:txBody>
          <a:bodyPr/>
          <a:lstStyle/>
          <a:p>
            <a:fld id="{BE48C0D1-3D43-0D4D-85BE-F502390E0C58}" type="slidenum">
              <a:rPr lang="es-ES" smtClean="0"/>
              <a:t>‹Nº›</a:t>
            </a:fld>
            <a:endParaRPr lang="es-ES"/>
          </a:p>
        </p:txBody>
      </p:sp>
    </p:spTree>
    <p:extLst>
      <p:ext uri="{BB962C8B-B14F-4D97-AF65-F5344CB8AC3E}">
        <p14:creationId xmlns:p14="http://schemas.microsoft.com/office/powerpoint/2010/main" val="73671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734EAE-F344-BFA4-26F7-E1AAF1B6103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A68718FB-28B1-2123-C2BA-BA83204CEFE8}"/>
              </a:ext>
            </a:extLst>
          </p:cNvPr>
          <p:cNvSpPr>
            <a:spLocks noGrp="1"/>
          </p:cNvSpPr>
          <p:nvPr>
            <p:ph type="dt" sz="half" idx="10"/>
          </p:nvPr>
        </p:nvSpPr>
        <p:spPr/>
        <p:txBody>
          <a:bodyPr/>
          <a:lstStyle/>
          <a:p>
            <a:fld id="{697A395A-DFD5-EF43-AA78-49E6C01BE88B}" type="datetimeFigureOut">
              <a:rPr lang="es-ES" smtClean="0"/>
              <a:t>24/10/2023</a:t>
            </a:fld>
            <a:endParaRPr lang="es-ES"/>
          </a:p>
        </p:txBody>
      </p:sp>
      <p:sp>
        <p:nvSpPr>
          <p:cNvPr id="4" name="Marcador de pie de página 3">
            <a:extLst>
              <a:ext uri="{FF2B5EF4-FFF2-40B4-BE49-F238E27FC236}">
                <a16:creationId xmlns:a16="http://schemas.microsoft.com/office/drawing/2014/main" id="{522AF0EA-F22A-74B5-9468-A025DCB3003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716C2-9D71-7247-1262-771800031EA6}"/>
              </a:ext>
            </a:extLst>
          </p:cNvPr>
          <p:cNvSpPr>
            <a:spLocks noGrp="1"/>
          </p:cNvSpPr>
          <p:nvPr>
            <p:ph type="sldNum" sz="quarter" idx="12"/>
          </p:nvPr>
        </p:nvSpPr>
        <p:spPr/>
        <p:txBody>
          <a:bodyPr/>
          <a:lstStyle/>
          <a:p>
            <a:fld id="{BE48C0D1-3D43-0D4D-85BE-F502390E0C58}" type="slidenum">
              <a:rPr lang="es-ES" smtClean="0"/>
              <a:t>‹Nº›</a:t>
            </a:fld>
            <a:endParaRPr lang="es-ES"/>
          </a:p>
        </p:txBody>
      </p:sp>
    </p:spTree>
    <p:extLst>
      <p:ext uri="{BB962C8B-B14F-4D97-AF65-F5344CB8AC3E}">
        <p14:creationId xmlns:p14="http://schemas.microsoft.com/office/powerpoint/2010/main" val="133023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8F0D513-1DCC-BBDC-A94E-0C739DA15419}"/>
              </a:ext>
            </a:extLst>
          </p:cNvPr>
          <p:cNvSpPr>
            <a:spLocks noGrp="1"/>
          </p:cNvSpPr>
          <p:nvPr>
            <p:ph type="dt" sz="half" idx="10"/>
          </p:nvPr>
        </p:nvSpPr>
        <p:spPr/>
        <p:txBody>
          <a:bodyPr/>
          <a:lstStyle/>
          <a:p>
            <a:fld id="{697A395A-DFD5-EF43-AA78-49E6C01BE88B}" type="datetimeFigureOut">
              <a:rPr lang="es-ES" smtClean="0"/>
              <a:t>24/10/2023</a:t>
            </a:fld>
            <a:endParaRPr lang="es-ES"/>
          </a:p>
        </p:txBody>
      </p:sp>
      <p:sp>
        <p:nvSpPr>
          <p:cNvPr id="3" name="Marcador de pie de página 2">
            <a:extLst>
              <a:ext uri="{FF2B5EF4-FFF2-40B4-BE49-F238E27FC236}">
                <a16:creationId xmlns:a16="http://schemas.microsoft.com/office/drawing/2014/main" id="{59D16BD6-9C6C-4313-1936-FC357CB6D5F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EB131F0A-C553-83EC-D851-D352C94E7896}"/>
              </a:ext>
            </a:extLst>
          </p:cNvPr>
          <p:cNvSpPr>
            <a:spLocks noGrp="1"/>
          </p:cNvSpPr>
          <p:nvPr>
            <p:ph type="sldNum" sz="quarter" idx="12"/>
          </p:nvPr>
        </p:nvSpPr>
        <p:spPr/>
        <p:txBody>
          <a:bodyPr/>
          <a:lstStyle/>
          <a:p>
            <a:fld id="{BE48C0D1-3D43-0D4D-85BE-F502390E0C58}" type="slidenum">
              <a:rPr lang="es-ES" smtClean="0"/>
              <a:t>‹Nº›</a:t>
            </a:fld>
            <a:endParaRPr lang="es-ES"/>
          </a:p>
        </p:txBody>
      </p:sp>
    </p:spTree>
    <p:extLst>
      <p:ext uri="{BB962C8B-B14F-4D97-AF65-F5344CB8AC3E}">
        <p14:creationId xmlns:p14="http://schemas.microsoft.com/office/powerpoint/2010/main" val="1467967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31ACBB-661D-F98D-61A2-75181840060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C11C4D1-6057-2A37-2FBF-F750360E7C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50E82166-AE5A-F05D-2661-022451A2D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7BB27E0-A08B-966B-C8C0-4228C6BE6ED8}"/>
              </a:ext>
            </a:extLst>
          </p:cNvPr>
          <p:cNvSpPr>
            <a:spLocks noGrp="1"/>
          </p:cNvSpPr>
          <p:nvPr>
            <p:ph type="dt" sz="half" idx="10"/>
          </p:nvPr>
        </p:nvSpPr>
        <p:spPr/>
        <p:txBody>
          <a:bodyPr/>
          <a:lstStyle/>
          <a:p>
            <a:fld id="{697A395A-DFD5-EF43-AA78-49E6C01BE88B}" type="datetimeFigureOut">
              <a:rPr lang="es-ES" smtClean="0"/>
              <a:t>24/10/2023</a:t>
            </a:fld>
            <a:endParaRPr lang="es-ES"/>
          </a:p>
        </p:txBody>
      </p:sp>
      <p:sp>
        <p:nvSpPr>
          <p:cNvPr id="6" name="Marcador de pie de página 5">
            <a:extLst>
              <a:ext uri="{FF2B5EF4-FFF2-40B4-BE49-F238E27FC236}">
                <a16:creationId xmlns:a16="http://schemas.microsoft.com/office/drawing/2014/main" id="{1E00E075-B535-18F7-B974-D0A3A57016F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342A0CA-7B35-3D20-C2F6-7FE9300A81E4}"/>
              </a:ext>
            </a:extLst>
          </p:cNvPr>
          <p:cNvSpPr>
            <a:spLocks noGrp="1"/>
          </p:cNvSpPr>
          <p:nvPr>
            <p:ph type="sldNum" sz="quarter" idx="12"/>
          </p:nvPr>
        </p:nvSpPr>
        <p:spPr/>
        <p:txBody>
          <a:bodyPr/>
          <a:lstStyle/>
          <a:p>
            <a:fld id="{BE48C0D1-3D43-0D4D-85BE-F502390E0C58}" type="slidenum">
              <a:rPr lang="es-ES" smtClean="0"/>
              <a:t>‹Nº›</a:t>
            </a:fld>
            <a:endParaRPr lang="es-ES"/>
          </a:p>
        </p:txBody>
      </p:sp>
    </p:spTree>
    <p:extLst>
      <p:ext uri="{BB962C8B-B14F-4D97-AF65-F5344CB8AC3E}">
        <p14:creationId xmlns:p14="http://schemas.microsoft.com/office/powerpoint/2010/main" val="1602883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F4362F-169E-18E0-7CBD-7475B387B8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01F6504-954C-B3F6-4C1E-91C667A82F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81E7AD3-D570-E3BC-792B-EFE67A2E6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D41CA2C-5BB0-3FF6-D793-4DD3AA2F333B}"/>
              </a:ext>
            </a:extLst>
          </p:cNvPr>
          <p:cNvSpPr>
            <a:spLocks noGrp="1"/>
          </p:cNvSpPr>
          <p:nvPr>
            <p:ph type="dt" sz="half" idx="10"/>
          </p:nvPr>
        </p:nvSpPr>
        <p:spPr/>
        <p:txBody>
          <a:bodyPr/>
          <a:lstStyle/>
          <a:p>
            <a:fld id="{697A395A-DFD5-EF43-AA78-49E6C01BE88B}" type="datetimeFigureOut">
              <a:rPr lang="es-ES" smtClean="0"/>
              <a:t>24/10/2023</a:t>
            </a:fld>
            <a:endParaRPr lang="es-ES"/>
          </a:p>
        </p:txBody>
      </p:sp>
      <p:sp>
        <p:nvSpPr>
          <p:cNvPr id="6" name="Marcador de pie de página 5">
            <a:extLst>
              <a:ext uri="{FF2B5EF4-FFF2-40B4-BE49-F238E27FC236}">
                <a16:creationId xmlns:a16="http://schemas.microsoft.com/office/drawing/2014/main" id="{5750357E-48D1-2E07-FB50-BDB64662265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8D688D0-8E4B-CE0B-D122-25566E45E912}"/>
              </a:ext>
            </a:extLst>
          </p:cNvPr>
          <p:cNvSpPr>
            <a:spLocks noGrp="1"/>
          </p:cNvSpPr>
          <p:nvPr>
            <p:ph type="sldNum" sz="quarter" idx="12"/>
          </p:nvPr>
        </p:nvSpPr>
        <p:spPr/>
        <p:txBody>
          <a:bodyPr/>
          <a:lstStyle/>
          <a:p>
            <a:fld id="{BE48C0D1-3D43-0D4D-85BE-F502390E0C58}" type="slidenum">
              <a:rPr lang="es-ES" smtClean="0"/>
              <a:t>‹Nº›</a:t>
            </a:fld>
            <a:endParaRPr lang="es-ES"/>
          </a:p>
        </p:txBody>
      </p:sp>
    </p:spTree>
    <p:extLst>
      <p:ext uri="{BB962C8B-B14F-4D97-AF65-F5344CB8AC3E}">
        <p14:creationId xmlns:p14="http://schemas.microsoft.com/office/powerpoint/2010/main" val="3152919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C97A312-C2B7-2FE0-6E53-31AC1F9770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764D89F-107A-0B71-C137-EF6CB804F7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BD1F6CB-8B91-6010-CD52-50F9537991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A395A-DFD5-EF43-AA78-49E6C01BE88B}" type="datetimeFigureOut">
              <a:rPr lang="es-ES" smtClean="0"/>
              <a:t>24/10/2023</a:t>
            </a:fld>
            <a:endParaRPr lang="es-ES"/>
          </a:p>
        </p:txBody>
      </p:sp>
      <p:sp>
        <p:nvSpPr>
          <p:cNvPr id="5" name="Marcador de pie de página 4">
            <a:extLst>
              <a:ext uri="{FF2B5EF4-FFF2-40B4-BE49-F238E27FC236}">
                <a16:creationId xmlns:a16="http://schemas.microsoft.com/office/drawing/2014/main" id="{3EA0D2F8-EF49-AF45-B6ED-D139A5222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E060BB2-7B9D-65AE-3F04-F8144A97E1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8C0D1-3D43-0D4D-85BE-F502390E0C58}" type="slidenum">
              <a:rPr lang="es-ES" smtClean="0"/>
              <a:t>‹Nº›</a:t>
            </a:fld>
            <a:endParaRPr lang="es-ES"/>
          </a:p>
        </p:txBody>
      </p:sp>
    </p:spTree>
    <p:extLst>
      <p:ext uri="{BB962C8B-B14F-4D97-AF65-F5344CB8AC3E}">
        <p14:creationId xmlns:p14="http://schemas.microsoft.com/office/powerpoint/2010/main" val="64963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eoigijon.com/crden-copy-copy/"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g"/><Relationship Id="rId4" Type="http://schemas.openxmlformats.org/officeDocument/2006/relationships/image" Target="../media/image34.jpeg"/></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jpg"/></Relationships>
</file>

<file path=ppt/slides/_rels/slide6.xml.rels><?xml version="1.0" encoding="UTF-8" standalone="yes"?>
<Relationships xmlns="http://schemas.openxmlformats.org/package/2006/relationships"><Relationship Id="rId2" Type="http://schemas.openxmlformats.org/officeDocument/2006/relationships/hyperlink" Target="mailto:eoigijon@educastur.org"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sway.office.com/tVex6otljIJZZWZK?ref=emai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5">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etras blancas en forma 3D">
            <a:extLst>
              <a:ext uri="{FF2B5EF4-FFF2-40B4-BE49-F238E27FC236}">
                <a16:creationId xmlns:a16="http://schemas.microsoft.com/office/drawing/2014/main" id="{3B6C2B3E-FB8B-B618-B26D-9803553B0E56}"/>
              </a:ext>
            </a:extLst>
          </p:cNvPr>
          <p:cNvPicPr>
            <a:picLocks noChangeAspect="1"/>
          </p:cNvPicPr>
          <p:nvPr/>
        </p:nvPicPr>
        <p:blipFill rotWithShape="1">
          <a:blip r:embed="rId2"/>
          <a:srcRect t="2905" r="18700" b="6185"/>
          <a:stretch/>
        </p:blipFill>
        <p:spPr>
          <a:xfrm>
            <a:off x="3523488" y="10"/>
            <a:ext cx="8668512" cy="6857990"/>
          </a:xfrm>
          <a:prstGeom prst="rect">
            <a:avLst/>
          </a:prstGeom>
        </p:spPr>
      </p:pic>
      <p:sp>
        <p:nvSpPr>
          <p:cNvPr id="23" name="Rectangle 17">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D2A6720-8DE1-F9B0-6679-BFE381D7FB58}"/>
              </a:ext>
            </a:extLst>
          </p:cNvPr>
          <p:cNvSpPr>
            <a:spLocks noGrp="1"/>
          </p:cNvSpPr>
          <p:nvPr>
            <p:ph type="ctrTitle"/>
          </p:nvPr>
        </p:nvSpPr>
        <p:spPr>
          <a:xfrm>
            <a:off x="477981" y="1122363"/>
            <a:ext cx="4023360" cy="3204134"/>
          </a:xfrm>
        </p:spPr>
        <p:txBody>
          <a:bodyPr anchor="b">
            <a:normAutofit/>
          </a:bodyPr>
          <a:lstStyle/>
          <a:p>
            <a:pPr algn="l"/>
            <a:r>
              <a:rPr lang="es-ES" sz="4400"/>
              <a:t>Reunión informativa para familias de alumnado menor de edad</a:t>
            </a:r>
          </a:p>
        </p:txBody>
      </p:sp>
      <p:sp>
        <p:nvSpPr>
          <p:cNvPr id="3" name="Subtítulo 2">
            <a:extLst>
              <a:ext uri="{FF2B5EF4-FFF2-40B4-BE49-F238E27FC236}">
                <a16:creationId xmlns:a16="http://schemas.microsoft.com/office/drawing/2014/main" id="{715BAFD7-0804-3305-D29A-45AD4E2B6FDC}"/>
              </a:ext>
            </a:extLst>
          </p:cNvPr>
          <p:cNvSpPr>
            <a:spLocks noGrp="1"/>
          </p:cNvSpPr>
          <p:nvPr>
            <p:ph type="subTitle" idx="1"/>
          </p:nvPr>
        </p:nvSpPr>
        <p:spPr>
          <a:xfrm>
            <a:off x="477980" y="4872922"/>
            <a:ext cx="4023359" cy="1208141"/>
          </a:xfrm>
        </p:spPr>
        <p:txBody>
          <a:bodyPr>
            <a:normAutofit/>
          </a:bodyPr>
          <a:lstStyle/>
          <a:p>
            <a:pPr algn="l"/>
            <a:r>
              <a:rPr lang="es-ES" sz="2000" dirty="0"/>
              <a:t>24 octubre 2023</a:t>
            </a:r>
          </a:p>
          <a:p>
            <a:pPr algn="l"/>
            <a:endParaRPr lang="es-ES" sz="2000" dirty="0"/>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192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afas encima de un libro">
            <a:extLst>
              <a:ext uri="{FF2B5EF4-FFF2-40B4-BE49-F238E27FC236}">
                <a16:creationId xmlns:a16="http://schemas.microsoft.com/office/drawing/2014/main" id="{F403B92D-B26E-5856-BB35-51D4A504022B}"/>
              </a:ext>
            </a:extLst>
          </p:cNvPr>
          <p:cNvPicPr>
            <a:picLocks noChangeAspect="1"/>
          </p:cNvPicPr>
          <p:nvPr/>
        </p:nvPicPr>
        <p:blipFill rotWithShape="1">
          <a:blip r:embed="rId2"/>
          <a:srcRect t="22602" b="9473"/>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1"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F73B223-C190-6BF1-878A-A1A1DA75E7C2}"/>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dirty="0" err="1"/>
              <a:t>Oferta</a:t>
            </a:r>
            <a:endParaRPr lang="en-US" sz="3600" dirty="0"/>
          </a:p>
        </p:txBody>
      </p:sp>
    </p:spTree>
    <p:extLst>
      <p:ext uri="{BB962C8B-B14F-4D97-AF65-F5344CB8AC3E}">
        <p14:creationId xmlns:p14="http://schemas.microsoft.com/office/powerpoint/2010/main" val="3049684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9" name="Rectangle 13318">
            <a:extLst>
              <a:ext uri="{FF2B5EF4-FFF2-40B4-BE49-F238E27FC236}">
                <a16:creationId xmlns:a16="http://schemas.microsoft.com/office/drawing/2014/main" id="{0C0CCF94-9536-4A63-8FF2-E37827C927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30" name="Freeform: Shape 13320">
            <a:extLst>
              <a:ext uri="{FF2B5EF4-FFF2-40B4-BE49-F238E27FC236}">
                <a16:creationId xmlns:a16="http://schemas.microsoft.com/office/drawing/2014/main" id="{C970655A-F4C2-4D7E-BAB6-D3BFC5CAE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18174"/>
            <a:ext cx="12192000" cy="4939827"/>
          </a:xfrm>
          <a:custGeom>
            <a:avLst/>
            <a:gdLst>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499101 w 12192000"/>
              <a:gd name="connsiteY144" fmla="*/ 232983 h 4939827"/>
              <a:gd name="connsiteX145" fmla="*/ 4558432 w 12192000"/>
              <a:gd name="connsiteY145" fmla="*/ 269194 h 4939827"/>
              <a:gd name="connsiteX146" fmla="*/ 4635061 w 12192000"/>
              <a:gd name="connsiteY146" fmla="*/ 280682 h 4939827"/>
              <a:gd name="connsiteX147" fmla="*/ 4680829 w 12192000"/>
              <a:gd name="connsiteY147" fmla="*/ 287953 h 4939827"/>
              <a:gd name="connsiteX148" fmla="*/ 4807427 w 12192000"/>
              <a:gd name="connsiteY148" fmla="*/ 276835 h 4939827"/>
              <a:gd name="connsiteX149" fmla="*/ 5028933 w 12192000"/>
              <a:gd name="connsiteY149" fmla="*/ 183887 h 4939827"/>
              <a:gd name="connsiteX150" fmla="*/ 5093642 w 12192000"/>
              <a:gd name="connsiteY150" fmla="*/ 177214 h 4939827"/>
              <a:gd name="connsiteX151" fmla="*/ 5102642 w 12192000"/>
              <a:gd name="connsiteY151" fmla="*/ 186816 h 4939827"/>
              <a:gd name="connsiteX152" fmla="*/ 5193590 w 12192000"/>
              <a:gd name="connsiteY152" fmla="*/ 136361 h 4939827"/>
              <a:gd name="connsiteX153" fmla="*/ 5323922 w 12192000"/>
              <a:gd name="connsiteY153" fmla="*/ 146332 h 4939827"/>
              <a:gd name="connsiteX154" fmla="*/ 5421860 w 12192000"/>
              <a:gd name="connsiteY154" fmla="*/ 167298 h 4939827"/>
              <a:gd name="connsiteX155" fmla="*/ 5476948 w 12192000"/>
              <a:gd name="connsiteY155" fmla="*/ 173249 h 4939827"/>
              <a:gd name="connsiteX156" fmla="*/ 5516842 w 12192000"/>
              <a:gd name="connsiteY156" fmla="*/ 184018 h 4939827"/>
              <a:gd name="connsiteX157" fmla="*/ 5619415 w 12192000"/>
              <a:gd name="connsiteY157" fmla="*/ 176781 h 4939827"/>
              <a:gd name="connsiteX158" fmla="*/ 5789867 w 12192000"/>
              <a:gd name="connsiteY158" fmla="*/ 150304 h 4939827"/>
              <a:gd name="connsiteX159" fmla="*/ 5825953 w 12192000"/>
              <a:gd name="connsiteY159" fmla="*/ 147907 h 4939827"/>
              <a:gd name="connsiteX160" fmla="*/ 5856168 w 12192000"/>
              <a:gd name="connsiteY160" fmla="*/ 158719 h 4939827"/>
              <a:gd name="connsiteX161" fmla="*/ 5862476 w 12192000"/>
              <a:gd name="connsiteY161" fmla="*/ 172447 h 4939827"/>
              <a:gd name="connsiteX162" fmla="*/ 5882195 w 12192000"/>
              <a:gd name="connsiteY162" fmla="*/ 173195 h 4939827"/>
              <a:gd name="connsiteX163" fmla="*/ 5887271 w 12192000"/>
              <a:gd name="connsiteY163" fmla="*/ 176084 h 4939827"/>
              <a:gd name="connsiteX164" fmla="*/ 5916552 w 12192000"/>
              <a:gd name="connsiteY164" fmla="*/ 189955 h 4939827"/>
              <a:gd name="connsiteX165" fmla="*/ 5983240 w 12192000"/>
              <a:gd name="connsiteY165" fmla="*/ 152755 h 4939827"/>
              <a:gd name="connsiteX166" fmla="*/ 6061852 w 12192000"/>
              <a:gd name="connsiteY166" fmla="*/ 161953 h 4939827"/>
              <a:gd name="connsiteX167" fmla="*/ 6408386 w 12192000"/>
              <a:gd name="connsiteY167" fmla="*/ 157590 h 4939827"/>
              <a:gd name="connsiteX168" fmla="*/ 6531386 w 12192000"/>
              <a:gd name="connsiteY168" fmla="*/ 156103 h 4939827"/>
              <a:gd name="connsiteX169" fmla="*/ 6721509 w 12192000"/>
              <a:gd name="connsiteY169" fmla="*/ 54829 h 4939827"/>
              <a:gd name="connsiteX170" fmla="*/ 6947884 w 12192000"/>
              <a:gd name="connsiteY170" fmla="*/ 47587 h 4939827"/>
              <a:gd name="connsiteX171" fmla="*/ 6965101 w 12192000"/>
              <a:gd name="connsiteY171" fmla="*/ 25718 h 4939827"/>
              <a:gd name="connsiteX172" fmla="*/ 6986370 w 12192000"/>
              <a:gd name="connsiteY172" fmla="*/ 12659 h 4939827"/>
              <a:gd name="connsiteX173" fmla="*/ 6989536 w 12192000"/>
              <a:gd name="connsiteY173" fmla="*/ 14528 h 4939827"/>
              <a:gd name="connsiteX174" fmla="*/ 7015933 w 12192000"/>
              <a:gd name="connsiteY174" fmla="*/ 9653 h 4939827"/>
              <a:gd name="connsiteX175" fmla="*/ 7020592 w 12192000"/>
              <a:gd name="connsiteY175" fmla="*/ 1651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435843 w 12192000"/>
              <a:gd name="connsiteY143" fmla="*/ 234325 h 4939827"/>
              <a:gd name="connsiteX144" fmla="*/ 4558432 w 12192000"/>
              <a:gd name="connsiteY144" fmla="*/ 269194 h 4939827"/>
              <a:gd name="connsiteX145" fmla="*/ 4635061 w 12192000"/>
              <a:gd name="connsiteY145" fmla="*/ 280682 h 4939827"/>
              <a:gd name="connsiteX146" fmla="*/ 4680829 w 12192000"/>
              <a:gd name="connsiteY146" fmla="*/ 287953 h 4939827"/>
              <a:gd name="connsiteX147" fmla="*/ 4807427 w 12192000"/>
              <a:gd name="connsiteY147" fmla="*/ 276835 h 4939827"/>
              <a:gd name="connsiteX148" fmla="*/ 5028933 w 12192000"/>
              <a:gd name="connsiteY148" fmla="*/ 183887 h 4939827"/>
              <a:gd name="connsiteX149" fmla="*/ 5093642 w 12192000"/>
              <a:gd name="connsiteY149" fmla="*/ 177214 h 4939827"/>
              <a:gd name="connsiteX150" fmla="*/ 5102642 w 12192000"/>
              <a:gd name="connsiteY150" fmla="*/ 186816 h 4939827"/>
              <a:gd name="connsiteX151" fmla="*/ 5193590 w 12192000"/>
              <a:gd name="connsiteY151" fmla="*/ 136361 h 4939827"/>
              <a:gd name="connsiteX152" fmla="*/ 5323922 w 12192000"/>
              <a:gd name="connsiteY152" fmla="*/ 146332 h 4939827"/>
              <a:gd name="connsiteX153" fmla="*/ 5421860 w 12192000"/>
              <a:gd name="connsiteY153" fmla="*/ 167298 h 4939827"/>
              <a:gd name="connsiteX154" fmla="*/ 5476948 w 12192000"/>
              <a:gd name="connsiteY154" fmla="*/ 173249 h 4939827"/>
              <a:gd name="connsiteX155" fmla="*/ 5516842 w 12192000"/>
              <a:gd name="connsiteY155" fmla="*/ 184018 h 4939827"/>
              <a:gd name="connsiteX156" fmla="*/ 5619415 w 12192000"/>
              <a:gd name="connsiteY156" fmla="*/ 176781 h 4939827"/>
              <a:gd name="connsiteX157" fmla="*/ 5789867 w 12192000"/>
              <a:gd name="connsiteY157" fmla="*/ 150304 h 4939827"/>
              <a:gd name="connsiteX158" fmla="*/ 5825953 w 12192000"/>
              <a:gd name="connsiteY158" fmla="*/ 147907 h 4939827"/>
              <a:gd name="connsiteX159" fmla="*/ 5856168 w 12192000"/>
              <a:gd name="connsiteY159" fmla="*/ 158719 h 4939827"/>
              <a:gd name="connsiteX160" fmla="*/ 5862476 w 12192000"/>
              <a:gd name="connsiteY160" fmla="*/ 172447 h 4939827"/>
              <a:gd name="connsiteX161" fmla="*/ 5882195 w 12192000"/>
              <a:gd name="connsiteY161" fmla="*/ 173195 h 4939827"/>
              <a:gd name="connsiteX162" fmla="*/ 5887271 w 12192000"/>
              <a:gd name="connsiteY162" fmla="*/ 176084 h 4939827"/>
              <a:gd name="connsiteX163" fmla="*/ 5916552 w 12192000"/>
              <a:gd name="connsiteY163" fmla="*/ 189955 h 4939827"/>
              <a:gd name="connsiteX164" fmla="*/ 5983240 w 12192000"/>
              <a:gd name="connsiteY164" fmla="*/ 152755 h 4939827"/>
              <a:gd name="connsiteX165" fmla="*/ 6061852 w 12192000"/>
              <a:gd name="connsiteY165" fmla="*/ 161953 h 4939827"/>
              <a:gd name="connsiteX166" fmla="*/ 6408386 w 12192000"/>
              <a:gd name="connsiteY166" fmla="*/ 157590 h 4939827"/>
              <a:gd name="connsiteX167" fmla="*/ 6531386 w 12192000"/>
              <a:gd name="connsiteY167" fmla="*/ 156103 h 4939827"/>
              <a:gd name="connsiteX168" fmla="*/ 6721509 w 12192000"/>
              <a:gd name="connsiteY168" fmla="*/ 54829 h 4939827"/>
              <a:gd name="connsiteX169" fmla="*/ 6947884 w 12192000"/>
              <a:gd name="connsiteY169" fmla="*/ 47587 h 4939827"/>
              <a:gd name="connsiteX170" fmla="*/ 6965101 w 12192000"/>
              <a:gd name="connsiteY170" fmla="*/ 25718 h 4939827"/>
              <a:gd name="connsiteX171" fmla="*/ 6986370 w 12192000"/>
              <a:gd name="connsiteY171" fmla="*/ 12659 h 4939827"/>
              <a:gd name="connsiteX172" fmla="*/ 6989536 w 12192000"/>
              <a:gd name="connsiteY172" fmla="*/ 14528 h 4939827"/>
              <a:gd name="connsiteX173" fmla="*/ 7015933 w 12192000"/>
              <a:gd name="connsiteY173" fmla="*/ 9653 h 4939827"/>
              <a:gd name="connsiteX174" fmla="*/ 7020592 w 12192000"/>
              <a:gd name="connsiteY174" fmla="*/ 1651 h 4939827"/>
              <a:gd name="connsiteX175" fmla="*/ 7025905 w 12192000"/>
              <a:gd name="connsiteY17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680829 w 12192000"/>
              <a:gd name="connsiteY145" fmla="*/ 287953 h 4939827"/>
              <a:gd name="connsiteX146" fmla="*/ 4807427 w 12192000"/>
              <a:gd name="connsiteY146" fmla="*/ 276835 h 4939827"/>
              <a:gd name="connsiteX147" fmla="*/ 5028933 w 12192000"/>
              <a:gd name="connsiteY147" fmla="*/ 183887 h 4939827"/>
              <a:gd name="connsiteX148" fmla="*/ 5093642 w 12192000"/>
              <a:gd name="connsiteY148" fmla="*/ 177214 h 4939827"/>
              <a:gd name="connsiteX149" fmla="*/ 5102642 w 12192000"/>
              <a:gd name="connsiteY149" fmla="*/ 186816 h 4939827"/>
              <a:gd name="connsiteX150" fmla="*/ 5193590 w 12192000"/>
              <a:gd name="connsiteY150" fmla="*/ 136361 h 4939827"/>
              <a:gd name="connsiteX151" fmla="*/ 5323922 w 12192000"/>
              <a:gd name="connsiteY151" fmla="*/ 146332 h 4939827"/>
              <a:gd name="connsiteX152" fmla="*/ 5421860 w 12192000"/>
              <a:gd name="connsiteY152" fmla="*/ 167298 h 4939827"/>
              <a:gd name="connsiteX153" fmla="*/ 5476948 w 12192000"/>
              <a:gd name="connsiteY153" fmla="*/ 173249 h 4939827"/>
              <a:gd name="connsiteX154" fmla="*/ 5516842 w 12192000"/>
              <a:gd name="connsiteY154" fmla="*/ 184018 h 4939827"/>
              <a:gd name="connsiteX155" fmla="*/ 5619415 w 12192000"/>
              <a:gd name="connsiteY155" fmla="*/ 176781 h 4939827"/>
              <a:gd name="connsiteX156" fmla="*/ 5789867 w 12192000"/>
              <a:gd name="connsiteY156" fmla="*/ 150304 h 4939827"/>
              <a:gd name="connsiteX157" fmla="*/ 5825953 w 12192000"/>
              <a:gd name="connsiteY157" fmla="*/ 147907 h 4939827"/>
              <a:gd name="connsiteX158" fmla="*/ 5856168 w 12192000"/>
              <a:gd name="connsiteY158" fmla="*/ 158719 h 4939827"/>
              <a:gd name="connsiteX159" fmla="*/ 5862476 w 12192000"/>
              <a:gd name="connsiteY159" fmla="*/ 172447 h 4939827"/>
              <a:gd name="connsiteX160" fmla="*/ 5882195 w 12192000"/>
              <a:gd name="connsiteY160" fmla="*/ 173195 h 4939827"/>
              <a:gd name="connsiteX161" fmla="*/ 5887271 w 12192000"/>
              <a:gd name="connsiteY161" fmla="*/ 176084 h 4939827"/>
              <a:gd name="connsiteX162" fmla="*/ 5916552 w 12192000"/>
              <a:gd name="connsiteY162" fmla="*/ 189955 h 4939827"/>
              <a:gd name="connsiteX163" fmla="*/ 5983240 w 12192000"/>
              <a:gd name="connsiteY163" fmla="*/ 152755 h 4939827"/>
              <a:gd name="connsiteX164" fmla="*/ 6061852 w 12192000"/>
              <a:gd name="connsiteY164" fmla="*/ 161953 h 4939827"/>
              <a:gd name="connsiteX165" fmla="*/ 6408386 w 12192000"/>
              <a:gd name="connsiteY165" fmla="*/ 157590 h 4939827"/>
              <a:gd name="connsiteX166" fmla="*/ 6531386 w 12192000"/>
              <a:gd name="connsiteY166" fmla="*/ 156103 h 4939827"/>
              <a:gd name="connsiteX167" fmla="*/ 6721509 w 12192000"/>
              <a:gd name="connsiteY167" fmla="*/ 54829 h 4939827"/>
              <a:gd name="connsiteX168" fmla="*/ 6947884 w 12192000"/>
              <a:gd name="connsiteY168" fmla="*/ 47587 h 4939827"/>
              <a:gd name="connsiteX169" fmla="*/ 6965101 w 12192000"/>
              <a:gd name="connsiteY169" fmla="*/ 25718 h 4939827"/>
              <a:gd name="connsiteX170" fmla="*/ 6986370 w 12192000"/>
              <a:gd name="connsiteY170" fmla="*/ 12659 h 4939827"/>
              <a:gd name="connsiteX171" fmla="*/ 6989536 w 12192000"/>
              <a:gd name="connsiteY171" fmla="*/ 14528 h 4939827"/>
              <a:gd name="connsiteX172" fmla="*/ 7015933 w 12192000"/>
              <a:gd name="connsiteY172" fmla="*/ 9653 h 4939827"/>
              <a:gd name="connsiteX173" fmla="*/ 7020592 w 12192000"/>
              <a:gd name="connsiteY173" fmla="*/ 1651 h 4939827"/>
              <a:gd name="connsiteX174" fmla="*/ 7025905 w 12192000"/>
              <a:gd name="connsiteY17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08386 w 12192000"/>
              <a:gd name="connsiteY164" fmla="*/ 157590 h 4939827"/>
              <a:gd name="connsiteX165" fmla="*/ 6531386 w 12192000"/>
              <a:gd name="connsiteY165" fmla="*/ 156103 h 4939827"/>
              <a:gd name="connsiteX166" fmla="*/ 6721509 w 12192000"/>
              <a:gd name="connsiteY166" fmla="*/ 54829 h 4939827"/>
              <a:gd name="connsiteX167" fmla="*/ 6947884 w 12192000"/>
              <a:gd name="connsiteY167" fmla="*/ 47587 h 4939827"/>
              <a:gd name="connsiteX168" fmla="*/ 6965101 w 12192000"/>
              <a:gd name="connsiteY168" fmla="*/ 25718 h 4939827"/>
              <a:gd name="connsiteX169" fmla="*/ 6986370 w 12192000"/>
              <a:gd name="connsiteY169" fmla="*/ 12659 h 4939827"/>
              <a:gd name="connsiteX170" fmla="*/ 6989536 w 12192000"/>
              <a:gd name="connsiteY170" fmla="*/ 14528 h 4939827"/>
              <a:gd name="connsiteX171" fmla="*/ 7015933 w 12192000"/>
              <a:gd name="connsiteY171" fmla="*/ 9653 h 4939827"/>
              <a:gd name="connsiteX172" fmla="*/ 7020592 w 12192000"/>
              <a:gd name="connsiteY172" fmla="*/ 1651 h 4939827"/>
              <a:gd name="connsiteX173" fmla="*/ 7025905 w 12192000"/>
              <a:gd name="connsiteY17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21509 w 12192000"/>
              <a:gd name="connsiteY165" fmla="*/ 54829 h 4939827"/>
              <a:gd name="connsiteX166" fmla="*/ 6947884 w 12192000"/>
              <a:gd name="connsiteY166" fmla="*/ 47587 h 4939827"/>
              <a:gd name="connsiteX167" fmla="*/ 6965101 w 12192000"/>
              <a:gd name="connsiteY167" fmla="*/ 25718 h 4939827"/>
              <a:gd name="connsiteX168" fmla="*/ 6986370 w 12192000"/>
              <a:gd name="connsiteY168" fmla="*/ 12659 h 4939827"/>
              <a:gd name="connsiteX169" fmla="*/ 6989536 w 12192000"/>
              <a:gd name="connsiteY169" fmla="*/ 14528 h 4939827"/>
              <a:gd name="connsiteX170" fmla="*/ 7015933 w 12192000"/>
              <a:gd name="connsiteY170" fmla="*/ 9653 h 4939827"/>
              <a:gd name="connsiteX171" fmla="*/ 7020592 w 12192000"/>
              <a:gd name="connsiteY171" fmla="*/ 1651 h 4939827"/>
              <a:gd name="connsiteX172" fmla="*/ 7025905 w 12192000"/>
              <a:gd name="connsiteY17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947884 w 12192000"/>
              <a:gd name="connsiteY165" fmla="*/ 47587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531386 w 12192000"/>
              <a:gd name="connsiteY164" fmla="*/ 156103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061852 w 12192000"/>
              <a:gd name="connsiteY163" fmla="*/ 161953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37675 w 12192000"/>
              <a:gd name="connsiteY17" fmla="*/ 204438 h 4939827"/>
              <a:gd name="connsiteX18" fmla="*/ 7952584 w 12192000"/>
              <a:gd name="connsiteY18" fmla="*/ 170181 h 4939827"/>
              <a:gd name="connsiteX19" fmla="*/ 8009534 w 12192000"/>
              <a:gd name="connsiteY19" fmla="*/ 176441 h 4939827"/>
              <a:gd name="connsiteX20" fmla="*/ 8058681 w 12192000"/>
              <a:gd name="connsiteY20" fmla="*/ 219431 h 4939827"/>
              <a:gd name="connsiteX21" fmla="*/ 8126175 w 12192000"/>
              <a:gd name="connsiteY21" fmla="*/ 240005 h 4939827"/>
              <a:gd name="connsiteX22" fmla="*/ 8166439 w 12192000"/>
              <a:gd name="connsiteY22" fmla="*/ 252699 h 4939827"/>
              <a:gd name="connsiteX23" fmla="*/ 8281371 w 12192000"/>
              <a:gd name="connsiteY23" fmla="*/ 256875 h 4939827"/>
              <a:gd name="connsiteX24" fmla="*/ 8381609 w 12192000"/>
              <a:gd name="connsiteY24" fmla="*/ 240618 h 4939827"/>
              <a:gd name="connsiteX25" fmla="*/ 8406759 w 12192000"/>
              <a:gd name="connsiteY25" fmla="*/ 232517 h 4939827"/>
              <a:gd name="connsiteX26" fmla="*/ 8426506 w 12192000"/>
              <a:gd name="connsiteY26" fmla="*/ 241842 h 4939827"/>
              <a:gd name="connsiteX27" fmla="*/ 8427949 w 12192000"/>
              <a:gd name="connsiteY27" fmla="*/ 240981 h 4939827"/>
              <a:gd name="connsiteX28" fmla="*/ 8441468 w 12192000"/>
              <a:gd name="connsiteY28" fmla="*/ 241157 h 4939827"/>
              <a:gd name="connsiteX29" fmla="*/ 8565757 w 12192000"/>
              <a:gd name="connsiteY29" fmla="*/ 255317 h 4939827"/>
              <a:gd name="connsiteX30" fmla="*/ 8573171 w 12192000"/>
              <a:gd name="connsiteY30" fmla="*/ 258426 h 4939827"/>
              <a:gd name="connsiteX31" fmla="*/ 8573548 w 12192000"/>
              <a:gd name="connsiteY31" fmla="*/ 258241 h 4939827"/>
              <a:gd name="connsiteX32" fmla="*/ 8581827 w 12192000"/>
              <a:gd name="connsiteY32" fmla="*/ 261028 h 4939827"/>
              <a:gd name="connsiteX33" fmla="*/ 8586687 w 12192000"/>
              <a:gd name="connsiteY33" fmla="*/ 264089 h 4939827"/>
              <a:gd name="connsiteX34" fmla="*/ 8601067 w 12192000"/>
              <a:gd name="connsiteY34" fmla="*/ 270114 h 4939827"/>
              <a:gd name="connsiteX35" fmla="*/ 8672650 w 12192000"/>
              <a:gd name="connsiteY35" fmla="*/ 254821 h 4939827"/>
              <a:gd name="connsiteX36" fmla="*/ 8785543 w 12192000"/>
              <a:gd name="connsiteY36" fmla="*/ 263406 h 4939827"/>
              <a:gd name="connsiteX37" fmla="*/ 8830588 w 12192000"/>
              <a:gd name="connsiteY37" fmla="*/ 265483 h 4939827"/>
              <a:gd name="connsiteX38" fmla="*/ 8905142 w 12192000"/>
              <a:gd name="connsiteY38" fmla="*/ 264958 h 4939827"/>
              <a:gd name="connsiteX39" fmla="*/ 8968582 w 12192000"/>
              <a:gd name="connsiteY39" fmla="*/ 262728 h 4939827"/>
              <a:gd name="connsiteX40" fmla="*/ 8972994 w 12192000"/>
              <a:gd name="connsiteY40" fmla="*/ 263284 h 4939827"/>
              <a:gd name="connsiteX41" fmla="*/ 9004605 w 12192000"/>
              <a:gd name="connsiteY41" fmla="*/ 258041 h 4939827"/>
              <a:gd name="connsiteX42" fmla="*/ 9016165 w 12192000"/>
              <a:gd name="connsiteY42" fmla="*/ 261258 h 4939827"/>
              <a:gd name="connsiteX43" fmla="*/ 9043297 w 12192000"/>
              <a:gd name="connsiteY43" fmla="*/ 281547 h 4939827"/>
              <a:gd name="connsiteX44" fmla="*/ 9048315 w 12192000"/>
              <a:gd name="connsiteY44" fmla="*/ 279264 h 4939827"/>
              <a:gd name="connsiteX45" fmla="*/ 9054706 w 12192000"/>
              <a:gd name="connsiteY45" fmla="*/ 278538 h 4939827"/>
              <a:gd name="connsiteX46" fmla="*/ 9070919 w 12192000"/>
              <a:gd name="connsiteY46" fmla="*/ 281810 h 4939827"/>
              <a:gd name="connsiteX47" fmla="*/ 9076813 w 12192000"/>
              <a:gd name="connsiteY47" fmla="*/ 283909 h 4939827"/>
              <a:gd name="connsiteX48" fmla="*/ 9085871 w 12192000"/>
              <a:gd name="connsiteY48" fmla="*/ 285133 h 4939827"/>
              <a:gd name="connsiteX49" fmla="*/ 9086159 w 12192000"/>
              <a:gd name="connsiteY49" fmla="*/ 284887 h 4939827"/>
              <a:gd name="connsiteX50" fmla="*/ 9134606 w 12192000"/>
              <a:gd name="connsiteY50" fmla="*/ 288168 h 4939827"/>
              <a:gd name="connsiteX51" fmla="*/ 9195590 w 12192000"/>
              <a:gd name="connsiteY51" fmla="*/ 279568 h 4939827"/>
              <a:gd name="connsiteX52" fmla="*/ 9219336 w 12192000"/>
              <a:gd name="connsiteY52" fmla="*/ 278133 h 4939827"/>
              <a:gd name="connsiteX53" fmla="*/ 9232362 w 12192000"/>
              <a:gd name="connsiteY53" fmla="*/ 275894 h 4939827"/>
              <a:gd name="connsiteX54" fmla="*/ 9233396 w 12192000"/>
              <a:gd name="connsiteY54" fmla="*/ 274803 h 4939827"/>
              <a:gd name="connsiteX55" fmla="*/ 9256213 w 12192000"/>
              <a:gd name="connsiteY55" fmla="*/ 281576 h 4939827"/>
              <a:gd name="connsiteX56" fmla="*/ 9262377 w 12192000"/>
              <a:gd name="connsiteY56" fmla="*/ 286635 h 4939827"/>
              <a:gd name="connsiteX57" fmla="*/ 9287089 w 12192000"/>
              <a:gd name="connsiteY57" fmla="*/ 303891 h 4939827"/>
              <a:gd name="connsiteX58" fmla="*/ 9371484 w 12192000"/>
              <a:gd name="connsiteY58" fmla="*/ 329634 h 4939827"/>
              <a:gd name="connsiteX59" fmla="*/ 9404829 w 12192000"/>
              <a:gd name="connsiteY59" fmla="*/ 339038 h 4939827"/>
              <a:gd name="connsiteX60" fmla="*/ 9427021 w 12192000"/>
              <a:gd name="connsiteY60" fmla="*/ 358784 h 4939827"/>
              <a:gd name="connsiteX61" fmla="*/ 9670844 w 12192000"/>
              <a:gd name="connsiteY61" fmla="*/ 405128 h 4939827"/>
              <a:gd name="connsiteX62" fmla="*/ 9816083 w 12192000"/>
              <a:gd name="connsiteY62" fmla="*/ 416573 h 4939827"/>
              <a:gd name="connsiteX63" fmla="*/ 9936741 w 12192000"/>
              <a:gd name="connsiteY63" fmla="*/ 437044 h 4939827"/>
              <a:gd name="connsiteX64" fmla="*/ 10050093 w 12192000"/>
              <a:gd name="connsiteY64" fmla="*/ 443783 h 4939827"/>
              <a:gd name="connsiteX65" fmla="*/ 10130090 w 12192000"/>
              <a:gd name="connsiteY65" fmla="*/ 459520 h 4939827"/>
              <a:gd name="connsiteX66" fmla="*/ 10173456 w 12192000"/>
              <a:gd name="connsiteY66" fmla="*/ 457749 h 4939827"/>
              <a:gd name="connsiteX67" fmla="*/ 10218232 w 12192000"/>
              <a:gd name="connsiteY67" fmla="*/ 459820 h 4939827"/>
              <a:gd name="connsiteX68" fmla="*/ 10354176 w 12192000"/>
              <a:gd name="connsiteY68" fmla="*/ 471377 h 4939827"/>
              <a:gd name="connsiteX69" fmla="*/ 10430681 w 12192000"/>
              <a:gd name="connsiteY69" fmla="*/ 481226 h 4939827"/>
              <a:gd name="connsiteX70" fmla="*/ 10478169 w 12192000"/>
              <a:gd name="connsiteY70" fmla="*/ 481774 h 4939827"/>
              <a:gd name="connsiteX71" fmla="*/ 10540907 w 12192000"/>
              <a:gd name="connsiteY71" fmla="*/ 485607 h 4939827"/>
              <a:gd name="connsiteX72" fmla="*/ 10614941 w 12192000"/>
              <a:gd name="connsiteY72" fmla="*/ 487592 h 4939827"/>
              <a:gd name="connsiteX73" fmla="*/ 10674098 w 12192000"/>
              <a:gd name="connsiteY73" fmla="*/ 521656 h 4939827"/>
              <a:gd name="connsiteX74" fmla="*/ 10874834 w 12192000"/>
              <a:gd name="connsiteY74" fmla="*/ 574867 h 4939827"/>
              <a:gd name="connsiteX75" fmla="*/ 10944981 w 12192000"/>
              <a:gd name="connsiteY75" fmla="*/ 615042 h 4939827"/>
              <a:gd name="connsiteX76" fmla="*/ 11006376 w 12192000"/>
              <a:gd name="connsiteY76" fmla="*/ 645957 h 4939827"/>
              <a:gd name="connsiteX77" fmla="*/ 11076308 w 12192000"/>
              <a:gd name="connsiteY77" fmla="*/ 675698 h 4939827"/>
              <a:gd name="connsiteX78" fmla="*/ 11148789 w 12192000"/>
              <a:gd name="connsiteY78" fmla="*/ 685041 h 4939827"/>
              <a:gd name="connsiteX79" fmla="*/ 11249129 w 12192000"/>
              <a:gd name="connsiteY79" fmla="*/ 684218 h 4939827"/>
              <a:gd name="connsiteX80" fmla="*/ 11299915 w 12192000"/>
              <a:gd name="connsiteY80" fmla="*/ 692177 h 4939827"/>
              <a:gd name="connsiteX81" fmla="*/ 11386973 w 12192000"/>
              <a:gd name="connsiteY81" fmla="*/ 708209 h 4939827"/>
              <a:gd name="connsiteX82" fmla="*/ 11500105 w 12192000"/>
              <a:gd name="connsiteY82" fmla="*/ 735014 h 4939827"/>
              <a:gd name="connsiteX83" fmla="*/ 11621735 w 12192000"/>
              <a:gd name="connsiteY83" fmla="*/ 789584 h 4939827"/>
              <a:gd name="connsiteX84" fmla="*/ 11691200 w 12192000"/>
              <a:gd name="connsiteY84" fmla="*/ 867902 h 4939827"/>
              <a:gd name="connsiteX85" fmla="*/ 11819427 w 12192000"/>
              <a:gd name="connsiteY85" fmla="*/ 911634 h 4939827"/>
              <a:gd name="connsiteX86" fmla="*/ 11969720 w 12192000"/>
              <a:gd name="connsiteY86" fmla="*/ 964737 h 4939827"/>
              <a:gd name="connsiteX87" fmla="*/ 12055766 w 12192000"/>
              <a:gd name="connsiteY87" fmla="*/ 991268 h 4939827"/>
              <a:gd name="connsiteX88" fmla="*/ 12171539 w 12192000"/>
              <a:gd name="connsiteY88" fmla="*/ 995427 h 4939827"/>
              <a:gd name="connsiteX89" fmla="*/ 12187831 w 12192000"/>
              <a:gd name="connsiteY89" fmla="*/ 996580 h 4939827"/>
              <a:gd name="connsiteX90" fmla="*/ 12192000 w 12192000"/>
              <a:gd name="connsiteY90" fmla="*/ 996726 h 4939827"/>
              <a:gd name="connsiteX91" fmla="*/ 12192000 w 12192000"/>
              <a:gd name="connsiteY91" fmla="*/ 4939827 h 4939827"/>
              <a:gd name="connsiteX92" fmla="*/ 0 w 12192000"/>
              <a:gd name="connsiteY92" fmla="*/ 4939827 h 4939827"/>
              <a:gd name="connsiteX93" fmla="*/ 0 w 12192000"/>
              <a:gd name="connsiteY93" fmla="*/ 512043 h 4939827"/>
              <a:gd name="connsiteX94" fmla="*/ 7381 w 12192000"/>
              <a:gd name="connsiteY94" fmla="*/ 512580 h 4939827"/>
              <a:gd name="connsiteX95" fmla="*/ 100029 w 12192000"/>
              <a:gd name="connsiteY95" fmla="*/ 504758 h 4939827"/>
              <a:gd name="connsiteX96" fmla="*/ 155244 w 12192000"/>
              <a:gd name="connsiteY96" fmla="*/ 525130 h 4939827"/>
              <a:gd name="connsiteX97" fmla="*/ 254366 w 12192000"/>
              <a:gd name="connsiteY97" fmla="*/ 534449 h 4939827"/>
              <a:gd name="connsiteX98" fmla="*/ 447292 w 12192000"/>
              <a:gd name="connsiteY98" fmla="*/ 542725 h 4939827"/>
              <a:gd name="connsiteX99" fmla="*/ 628105 w 12192000"/>
              <a:gd name="connsiteY99" fmla="*/ 547853 h 4939827"/>
              <a:gd name="connsiteX100" fmla="*/ 783146 w 12192000"/>
              <a:gd name="connsiteY100" fmla="*/ 591799 h 4939827"/>
              <a:gd name="connsiteX101" fmla="*/ 1043676 w 12192000"/>
              <a:gd name="connsiteY101" fmla="*/ 591887 h 4939827"/>
              <a:gd name="connsiteX102" fmla="*/ 1281816 w 12192000"/>
              <a:gd name="connsiteY102" fmla="*/ 520946 h 4939827"/>
              <a:gd name="connsiteX103" fmla="*/ 1486347 w 12192000"/>
              <a:gd name="connsiteY103" fmla="*/ 487310 h 4939827"/>
              <a:gd name="connsiteX104" fmla="*/ 1568079 w 12192000"/>
              <a:gd name="connsiteY104" fmla="*/ 462531 h 4939827"/>
              <a:gd name="connsiteX105" fmla="*/ 1622516 w 12192000"/>
              <a:gd name="connsiteY105" fmla="*/ 466058 h 4939827"/>
              <a:gd name="connsiteX106" fmla="*/ 1655457 w 12192000"/>
              <a:gd name="connsiteY106" fmla="*/ 465359 h 4939827"/>
              <a:gd name="connsiteX107" fmla="*/ 1717454 w 12192000"/>
              <a:gd name="connsiteY107" fmla="*/ 417203 h 4939827"/>
              <a:gd name="connsiteX108" fmla="*/ 1913794 w 12192000"/>
              <a:gd name="connsiteY108" fmla="*/ 365255 h 4939827"/>
              <a:gd name="connsiteX109" fmla="*/ 2129762 w 12192000"/>
              <a:gd name="connsiteY109" fmla="*/ 367832 h 4939827"/>
              <a:gd name="connsiteX110" fmla="*/ 2376970 w 12192000"/>
              <a:gd name="connsiteY110" fmla="*/ 350129 h 4939827"/>
              <a:gd name="connsiteX111" fmla="*/ 2480155 w 12192000"/>
              <a:gd name="connsiteY111" fmla="*/ 359227 h 4939827"/>
              <a:gd name="connsiteX112" fmla="*/ 2586782 w 12192000"/>
              <a:gd name="connsiteY112" fmla="*/ 339352 h 4939827"/>
              <a:gd name="connsiteX113" fmla="*/ 2654496 w 12192000"/>
              <a:gd name="connsiteY113" fmla="*/ 315431 h 4939827"/>
              <a:gd name="connsiteX114" fmla="*/ 2788947 w 12192000"/>
              <a:gd name="connsiteY114" fmla="*/ 250375 h 4939827"/>
              <a:gd name="connsiteX115" fmla="*/ 2885389 w 12192000"/>
              <a:gd name="connsiteY115" fmla="*/ 255259 h 4939827"/>
              <a:gd name="connsiteX116" fmla="*/ 3045916 w 12192000"/>
              <a:gd name="connsiteY116" fmla="*/ 261030 h 4939827"/>
              <a:gd name="connsiteX117" fmla="*/ 3074187 w 12192000"/>
              <a:gd name="connsiteY117" fmla="*/ 243226 h 4939827"/>
              <a:gd name="connsiteX118" fmla="*/ 3103677 w 12192000"/>
              <a:gd name="connsiteY118" fmla="*/ 209527 h 4939827"/>
              <a:gd name="connsiteX119" fmla="*/ 3126759 w 12192000"/>
              <a:gd name="connsiteY119" fmla="*/ 211226 h 4939827"/>
              <a:gd name="connsiteX120" fmla="*/ 3164020 w 12192000"/>
              <a:gd name="connsiteY120" fmla="*/ 212779 h 4939827"/>
              <a:gd name="connsiteX121" fmla="*/ 3285019 w 12192000"/>
              <a:gd name="connsiteY121" fmla="*/ 220535 h 4939827"/>
              <a:gd name="connsiteX122" fmla="*/ 3365154 w 12192000"/>
              <a:gd name="connsiteY122" fmla="*/ 226416 h 4939827"/>
              <a:gd name="connsiteX123" fmla="*/ 3367507 w 12192000"/>
              <a:gd name="connsiteY123" fmla="*/ 225416 h 4939827"/>
              <a:gd name="connsiteX124" fmla="*/ 3387567 w 12192000"/>
              <a:gd name="connsiteY124" fmla="*/ 227103 h 4939827"/>
              <a:gd name="connsiteX125" fmla="*/ 3424753 w 12192000"/>
              <a:gd name="connsiteY125" fmla="*/ 244380 h 4939827"/>
              <a:gd name="connsiteX126" fmla="*/ 3498001 w 12192000"/>
              <a:gd name="connsiteY126" fmla="*/ 231941 h 4939827"/>
              <a:gd name="connsiteX127" fmla="*/ 3561557 w 12192000"/>
              <a:gd name="connsiteY127" fmla="*/ 228095 h 4939827"/>
              <a:gd name="connsiteX128" fmla="*/ 3611920 w 12192000"/>
              <a:gd name="connsiteY128" fmla="*/ 218094 h 4939827"/>
              <a:gd name="connsiteX129" fmla="*/ 3620528 w 12192000"/>
              <a:gd name="connsiteY129" fmla="*/ 218788 h 4939827"/>
              <a:gd name="connsiteX130" fmla="*/ 3620766 w 12192000"/>
              <a:gd name="connsiteY130" fmla="*/ 218511 h 4939827"/>
              <a:gd name="connsiteX131" fmla="*/ 3629977 w 12192000"/>
              <a:gd name="connsiteY131" fmla="*/ 218664 h 4939827"/>
              <a:gd name="connsiteX132" fmla="*/ 3636217 w 12192000"/>
              <a:gd name="connsiteY132" fmla="*/ 220048 h 4939827"/>
              <a:gd name="connsiteX133" fmla="*/ 3709484 w 12192000"/>
              <a:gd name="connsiteY133" fmla="*/ 186927 h 4939827"/>
              <a:gd name="connsiteX134" fmla="*/ 3761342 w 12192000"/>
              <a:gd name="connsiteY134" fmla="*/ 177474 h 4939827"/>
              <a:gd name="connsiteX135" fmla="*/ 3799748 w 12192000"/>
              <a:gd name="connsiteY135" fmla="*/ 167154 h 4939827"/>
              <a:gd name="connsiteX136" fmla="*/ 3812225 w 12192000"/>
              <a:gd name="connsiteY136" fmla="*/ 189020 h 4939827"/>
              <a:gd name="connsiteX137" fmla="*/ 3864537 w 12192000"/>
              <a:gd name="connsiteY137" fmla="*/ 200742 h 4939827"/>
              <a:gd name="connsiteX138" fmla="*/ 4028476 w 12192000"/>
              <a:gd name="connsiteY138" fmla="*/ 223679 h 4939827"/>
              <a:gd name="connsiteX139" fmla="*/ 4191582 w 12192000"/>
              <a:gd name="connsiteY139" fmla="*/ 238952 h 4939827"/>
              <a:gd name="connsiteX140" fmla="*/ 4251024 w 12192000"/>
              <a:gd name="connsiteY140" fmla="*/ 240874 h 4939827"/>
              <a:gd name="connsiteX141" fmla="*/ 4355275 w 12192000"/>
              <a:gd name="connsiteY141" fmla="*/ 260205 h 4939827"/>
              <a:gd name="connsiteX142" fmla="*/ 4423807 w 12192000"/>
              <a:gd name="connsiteY142" fmla="*/ 270366 h 4939827"/>
              <a:gd name="connsiteX143" fmla="*/ 4558432 w 12192000"/>
              <a:gd name="connsiteY143" fmla="*/ 269194 h 4939827"/>
              <a:gd name="connsiteX144" fmla="*/ 4635061 w 12192000"/>
              <a:gd name="connsiteY144" fmla="*/ 280682 h 4939827"/>
              <a:gd name="connsiteX145" fmla="*/ 4807427 w 12192000"/>
              <a:gd name="connsiteY145" fmla="*/ 276835 h 4939827"/>
              <a:gd name="connsiteX146" fmla="*/ 5028933 w 12192000"/>
              <a:gd name="connsiteY146" fmla="*/ 183887 h 4939827"/>
              <a:gd name="connsiteX147" fmla="*/ 5093642 w 12192000"/>
              <a:gd name="connsiteY147" fmla="*/ 177214 h 4939827"/>
              <a:gd name="connsiteX148" fmla="*/ 5102642 w 12192000"/>
              <a:gd name="connsiteY148" fmla="*/ 186816 h 4939827"/>
              <a:gd name="connsiteX149" fmla="*/ 5193590 w 12192000"/>
              <a:gd name="connsiteY149" fmla="*/ 136361 h 4939827"/>
              <a:gd name="connsiteX150" fmla="*/ 5323922 w 12192000"/>
              <a:gd name="connsiteY150" fmla="*/ 146332 h 4939827"/>
              <a:gd name="connsiteX151" fmla="*/ 5421860 w 12192000"/>
              <a:gd name="connsiteY151" fmla="*/ 167298 h 4939827"/>
              <a:gd name="connsiteX152" fmla="*/ 5476948 w 12192000"/>
              <a:gd name="connsiteY152" fmla="*/ 173249 h 4939827"/>
              <a:gd name="connsiteX153" fmla="*/ 5516842 w 12192000"/>
              <a:gd name="connsiteY153" fmla="*/ 184018 h 4939827"/>
              <a:gd name="connsiteX154" fmla="*/ 5619415 w 12192000"/>
              <a:gd name="connsiteY154" fmla="*/ 176781 h 4939827"/>
              <a:gd name="connsiteX155" fmla="*/ 5789867 w 12192000"/>
              <a:gd name="connsiteY155" fmla="*/ 150304 h 4939827"/>
              <a:gd name="connsiteX156" fmla="*/ 5825953 w 12192000"/>
              <a:gd name="connsiteY156" fmla="*/ 147907 h 4939827"/>
              <a:gd name="connsiteX157" fmla="*/ 5856168 w 12192000"/>
              <a:gd name="connsiteY157" fmla="*/ 158719 h 4939827"/>
              <a:gd name="connsiteX158" fmla="*/ 5862476 w 12192000"/>
              <a:gd name="connsiteY158" fmla="*/ 172447 h 4939827"/>
              <a:gd name="connsiteX159" fmla="*/ 5882195 w 12192000"/>
              <a:gd name="connsiteY159" fmla="*/ 173195 h 4939827"/>
              <a:gd name="connsiteX160" fmla="*/ 5887271 w 12192000"/>
              <a:gd name="connsiteY160" fmla="*/ 176084 h 4939827"/>
              <a:gd name="connsiteX161" fmla="*/ 5916552 w 12192000"/>
              <a:gd name="connsiteY161" fmla="*/ 189955 h 4939827"/>
              <a:gd name="connsiteX162" fmla="*/ 5983240 w 12192000"/>
              <a:gd name="connsiteY162" fmla="*/ 152755 h 4939827"/>
              <a:gd name="connsiteX163" fmla="*/ 6152287 w 12192000"/>
              <a:gd name="connsiteY163" fmla="*/ 116736 h 4939827"/>
              <a:gd name="connsiteX164" fmla="*/ 6415830 w 12192000"/>
              <a:gd name="connsiteY164" fmla="*/ 136006 h 4939827"/>
              <a:gd name="connsiteX165" fmla="*/ 6756965 w 12192000"/>
              <a:gd name="connsiteY165" fmla="*/ 57636 h 4939827"/>
              <a:gd name="connsiteX166" fmla="*/ 6965101 w 12192000"/>
              <a:gd name="connsiteY166" fmla="*/ 25718 h 4939827"/>
              <a:gd name="connsiteX167" fmla="*/ 6986370 w 12192000"/>
              <a:gd name="connsiteY167" fmla="*/ 12659 h 4939827"/>
              <a:gd name="connsiteX168" fmla="*/ 6989536 w 12192000"/>
              <a:gd name="connsiteY168" fmla="*/ 14528 h 4939827"/>
              <a:gd name="connsiteX169" fmla="*/ 7015933 w 12192000"/>
              <a:gd name="connsiteY169" fmla="*/ 9653 h 4939827"/>
              <a:gd name="connsiteX170" fmla="*/ 7020592 w 12192000"/>
              <a:gd name="connsiteY170" fmla="*/ 1651 h 4939827"/>
              <a:gd name="connsiteX171" fmla="*/ 7025905 w 12192000"/>
              <a:gd name="connsiteY17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43464 w 12192000"/>
              <a:gd name="connsiteY12" fmla="*/ 68367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965101 w 12192000"/>
              <a:gd name="connsiteY165" fmla="*/ 25718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16552 w 12192000"/>
              <a:gd name="connsiteY160" fmla="*/ 189955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36361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3864537 w 12192000"/>
              <a:gd name="connsiteY136" fmla="*/ 200742 h 4939827"/>
              <a:gd name="connsiteX137" fmla="*/ 4028476 w 12192000"/>
              <a:gd name="connsiteY137" fmla="*/ 223679 h 4939827"/>
              <a:gd name="connsiteX138" fmla="*/ 4191582 w 12192000"/>
              <a:gd name="connsiteY138" fmla="*/ 238952 h 4939827"/>
              <a:gd name="connsiteX139" fmla="*/ 4251024 w 12192000"/>
              <a:gd name="connsiteY139" fmla="*/ 240874 h 4939827"/>
              <a:gd name="connsiteX140" fmla="*/ 4355275 w 12192000"/>
              <a:gd name="connsiteY140" fmla="*/ 260205 h 4939827"/>
              <a:gd name="connsiteX141" fmla="*/ 4423807 w 12192000"/>
              <a:gd name="connsiteY141" fmla="*/ 270366 h 4939827"/>
              <a:gd name="connsiteX142" fmla="*/ 4558432 w 12192000"/>
              <a:gd name="connsiteY142" fmla="*/ 269194 h 4939827"/>
              <a:gd name="connsiteX143" fmla="*/ 4635061 w 12192000"/>
              <a:gd name="connsiteY143" fmla="*/ 280682 h 4939827"/>
              <a:gd name="connsiteX144" fmla="*/ 4807427 w 12192000"/>
              <a:gd name="connsiteY144" fmla="*/ 276835 h 4939827"/>
              <a:gd name="connsiteX145" fmla="*/ 5028933 w 12192000"/>
              <a:gd name="connsiteY145" fmla="*/ 183887 h 4939827"/>
              <a:gd name="connsiteX146" fmla="*/ 5093642 w 12192000"/>
              <a:gd name="connsiteY146" fmla="*/ 177214 h 4939827"/>
              <a:gd name="connsiteX147" fmla="*/ 5102642 w 12192000"/>
              <a:gd name="connsiteY147" fmla="*/ 186816 h 4939827"/>
              <a:gd name="connsiteX148" fmla="*/ 5193590 w 12192000"/>
              <a:gd name="connsiteY148" fmla="*/ 156458 h 4939827"/>
              <a:gd name="connsiteX149" fmla="*/ 5323922 w 12192000"/>
              <a:gd name="connsiteY149" fmla="*/ 146332 h 4939827"/>
              <a:gd name="connsiteX150" fmla="*/ 5421860 w 12192000"/>
              <a:gd name="connsiteY150" fmla="*/ 167298 h 4939827"/>
              <a:gd name="connsiteX151" fmla="*/ 5476948 w 12192000"/>
              <a:gd name="connsiteY151" fmla="*/ 173249 h 4939827"/>
              <a:gd name="connsiteX152" fmla="*/ 5516842 w 12192000"/>
              <a:gd name="connsiteY152" fmla="*/ 184018 h 4939827"/>
              <a:gd name="connsiteX153" fmla="*/ 5619415 w 12192000"/>
              <a:gd name="connsiteY153" fmla="*/ 176781 h 4939827"/>
              <a:gd name="connsiteX154" fmla="*/ 5789867 w 12192000"/>
              <a:gd name="connsiteY154" fmla="*/ 150304 h 4939827"/>
              <a:gd name="connsiteX155" fmla="*/ 5825953 w 12192000"/>
              <a:gd name="connsiteY155" fmla="*/ 147907 h 4939827"/>
              <a:gd name="connsiteX156" fmla="*/ 5856168 w 12192000"/>
              <a:gd name="connsiteY156" fmla="*/ 158719 h 4939827"/>
              <a:gd name="connsiteX157" fmla="*/ 5862476 w 12192000"/>
              <a:gd name="connsiteY157" fmla="*/ 172447 h 4939827"/>
              <a:gd name="connsiteX158" fmla="*/ 5882195 w 12192000"/>
              <a:gd name="connsiteY158" fmla="*/ 173195 h 4939827"/>
              <a:gd name="connsiteX159" fmla="*/ 5887271 w 12192000"/>
              <a:gd name="connsiteY159" fmla="*/ 176084 h 4939827"/>
              <a:gd name="connsiteX160" fmla="*/ 5921577 w 12192000"/>
              <a:gd name="connsiteY160" fmla="*/ 169858 h 4939827"/>
              <a:gd name="connsiteX161" fmla="*/ 5983240 w 12192000"/>
              <a:gd name="connsiteY161" fmla="*/ 152755 h 4939827"/>
              <a:gd name="connsiteX162" fmla="*/ 6152287 w 12192000"/>
              <a:gd name="connsiteY162" fmla="*/ 116736 h 4939827"/>
              <a:gd name="connsiteX163" fmla="*/ 6415830 w 12192000"/>
              <a:gd name="connsiteY163" fmla="*/ 136006 h 4939827"/>
              <a:gd name="connsiteX164" fmla="*/ 6756965 w 12192000"/>
              <a:gd name="connsiteY164" fmla="*/ 57636 h 4939827"/>
              <a:gd name="connsiteX165" fmla="*/ 6819400 w 12192000"/>
              <a:gd name="connsiteY165" fmla="*/ 30742 h 4939827"/>
              <a:gd name="connsiteX166" fmla="*/ 6986370 w 12192000"/>
              <a:gd name="connsiteY166" fmla="*/ 12659 h 4939827"/>
              <a:gd name="connsiteX167" fmla="*/ 6989536 w 12192000"/>
              <a:gd name="connsiteY167" fmla="*/ 14528 h 4939827"/>
              <a:gd name="connsiteX168" fmla="*/ 7015933 w 12192000"/>
              <a:gd name="connsiteY168" fmla="*/ 9653 h 4939827"/>
              <a:gd name="connsiteX169" fmla="*/ 7020592 w 12192000"/>
              <a:gd name="connsiteY169" fmla="*/ 1651 h 4939827"/>
              <a:gd name="connsiteX170" fmla="*/ 7025905 w 12192000"/>
              <a:gd name="connsiteY17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812225 w 12192000"/>
              <a:gd name="connsiteY135" fmla="*/ 189020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24753 w 12192000"/>
              <a:gd name="connsiteY124" fmla="*/ 244380 h 4939827"/>
              <a:gd name="connsiteX125" fmla="*/ 3498001 w 12192000"/>
              <a:gd name="connsiteY125" fmla="*/ 231941 h 4939827"/>
              <a:gd name="connsiteX126" fmla="*/ 3561557 w 12192000"/>
              <a:gd name="connsiteY126" fmla="*/ 228095 h 4939827"/>
              <a:gd name="connsiteX127" fmla="*/ 3611920 w 12192000"/>
              <a:gd name="connsiteY127" fmla="*/ 218094 h 4939827"/>
              <a:gd name="connsiteX128" fmla="*/ 3620528 w 12192000"/>
              <a:gd name="connsiteY128" fmla="*/ 218788 h 4939827"/>
              <a:gd name="connsiteX129" fmla="*/ 3620766 w 12192000"/>
              <a:gd name="connsiteY129" fmla="*/ 218511 h 4939827"/>
              <a:gd name="connsiteX130" fmla="*/ 3629977 w 12192000"/>
              <a:gd name="connsiteY130" fmla="*/ 218664 h 4939827"/>
              <a:gd name="connsiteX131" fmla="*/ 3636217 w 12192000"/>
              <a:gd name="connsiteY131" fmla="*/ 220048 h 4939827"/>
              <a:gd name="connsiteX132" fmla="*/ 3709484 w 12192000"/>
              <a:gd name="connsiteY132" fmla="*/ 186927 h 4939827"/>
              <a:gd name="connsiteX133" fmla="*/ 3761342 w 12192000"/>
              <a:gd name="connsiteY133" fmla="*/ 177474 h 4939827"/>
              <a:gd name="connsiteX134" fmla="*/ 3799748 w 12192000"/>
              <a:gd name="connsiteY134" fmla="*/ 167154 h 4939827"/>
              <a:gd name="connsiteX135" fmla="*/ 3922756 w 12192000"/>
              <a:gd name="connsiteY135" fmla="*/ 194044 h 4939827"/>
              <a:gd name="connsiteX136" fmla="*/ 4028476 w 12192000"/>
              <a:gd name="connsiteY136" fmla="*/ 223679 h 4939827"/>
              <a:gd name="connsiteX137" fmla="*/ 4191582 w 12192000"/>
              <a:gd name="connsiteY137" fmla="*/ 238952 h 4939827"/>
              <a:gd name="connsiteX138" fmla="*/ 4251024 w 12192000"/>
              <a:gd name="connsiteY138" fmla="*/ 240874 h 4939827"/>
              <a:gd name="connsiteX139" fmla="*/ 4355275 w 12192000"/>
              <a:gd name="connsiteY139" fmla="*/ 260205 h 4939827"/>
              <a:gd name="connsiteX140" fmla="*/ 4423807 w 12192000"/>
              <a:gd name="connsiteY140" fmla="*/ 270366 h 4939827"/>
              <a:gd name="connsiteX141" fmla="*/ 4558432 w 12192000"/>
              <a:gd name="connsiteY141" fmla="*/ 269194 h 4939827"/>
              <a:gd name="connsiteX142" fmla="*/ 4635061 w 12192000"/>
              <a:gd name="connsiteY142" fmla="*/ 280682 h 4939827"/>
              <a:gd name="connsiteX143" fmla="*/ 4807427 w 12192000"/>
              <a:gd name="connsiteY143" fmla="*/ 276835 h 4939827"/>
              <a:gd name="connsiteX144" fmla="*/ 5028933 w 12192000"/>
              <a:gd name="connsiteY144" fmla="*/ 183887 h 4939827"/>
              <a:gd name="connsiteX145" fmla="*/ 5093642 w 12192000"/>
              <a:gd name="connsiteY145" fmla="*/ 177214 h 4939827"/>
              <a:gd name="connsiteX146" fmla="*/ 5102642 w 12192000"/>
              <a:gd name="connsiteY146" fmla="*/ 186816 h 4939827"/>
              <a:gd name="connsiteX147" fmla="*/ 5193590 w 12192000"/>
              <a:gd name="connsiteY147" fmla="*/ 156458 h 4939827"/>
              <a:gd name="connsiteX148" fmla="*/ 5323922 w 12192000"/>
              <a:gd name="connsiteY148" fmla="*/ 146332 h 4939827"/>
              <a:gd name="connsiteX149" fmla="*/ 5421860 w 12192000"/>
              <a:gd name="connsiteY149" fmla="*/ 167298 h 4939827"/>
              <a:gd name="connsiteX150" fmla="*/ 5476948 w 12192000"/>
              <a:gd name="connsiteY150" fmla="*/ 173249 h 4939827"/>
              <a:gd name="connsiteX151" fmla="*/ 5516842 w 12192000"/>
              <a:gd name="connsiteY151" fmla="*/ 184018 h 4939827"/>
              <a:gd name="connsiteX152" fmla="*/ 5619415 w 12192000"/>
              <a:gd name="connsiteY152" fmla="*/ 176781 h 4939827"/>
              <a:gd name="connsiteX153" fmla="*/ 5789867 w 12192000"/>
              <a:gd name="connsiteY153" fmla="*/ 150304 h 4939827"/>
              <a:gd name="connsiteX154" fmla="*/ 5825953 w 12192000"/>
              <a:gd name="connsiteY154" fmla="*/ 147907 h 4939827"/>
              <a:gd name="connsiteX155" fmla="*/ 5856168 w 12192000"/>
              <a:gd name="connsiteY155" fmla="*/ 158719 h 4939827"/>
              <a:gd name="connsiteX156" fmla="*/ 5862476 w 12192000"/>
              <a:gd name="connsiteY156" fmla="*/ 172447 h 4939827"/>
              <a:gd name="connsiteX157" fmla="*/ 5882195 w 12192000"/>
              <a:gd name="connsiteY157" fmla="*/ 173195 h 4939827"/>
              <a:gd name="connsiteX158" fmla="*/ 5887271 w 12192000"/>
              <a:gd name="connsiteY158" fmla="*/ 176084 h 4939827"/>
              <a:gd name="connsiteX159" fmla="*/ 5921577 w 12192000"/>
              <a:gd name="connsiteY159" fmla="*/ 169858 h 4939827"/>
              <a:gd name="connsiteX160" fmla="*/ 5983240 w 12192000"/>
              <a:gd name="connsiteY160" fmla="*/ 152755 h 4939827"/>
              <a:gd name="connsiteX161" fmla="*/ 6152287 w 12192000"/>
              <a:gd name="connsiteY161" fmla="*/ 116736 h 4939827"/>
              <a:gd name="connsiteX162" fmla="*/ 6415830 w 12192000"/>
              <a:gd name="connsiteY162" fmla="*/ 136006 h 4939827"/>
              <a:gd name="connsiteX163" fmla="*/ 6756965 w 12192000"/>
              <a:gd name="connsiteY163" fmla="*/ 57636 h 4939827"/>
              <a:gd name="connsiteX164" fmla="*/ 6819400 w 12192000"/>
              <a:gd name="connsiteY164" fmla="*/ 30742 h 4939827"/>
              <a:gd name="connsiteX165" fmla="*/ 6986370 w 12192000"/>
              <a:gd name="connsiteY165" fmla="*/ 12659 h 4939827"/>
              <a:gd name="connsiteX166" fmla="*/ 6989536 w 12192000"/>
              <a:gd name="connsiteY166" fmla="*/ 14528 h 4939827"/>
              <a:gd name="connsiteX167" fmla="*/ 7015933 w 12192000"/>
              <a:gd name="connsiteY167" fmla="*/ 9653 h 4939827"/>
              <a:gd name="connsiteX168" fmla="*/ 7020592 w 12192000"/>
              <a:gd name="connsiteY168" fmla="*/ 1651 h 4939827"/>
              <a:gd name="connsiteX169" fmla="*/ 7025905 w 12192000"/>
              <a:gd name="connsiteY16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074187 w 12192000"/>
              <a:gd name="connsiteY116" fmla="*/ 243226 h 4939827"/>
              <a:gd name="connsiteX117" fmla="*/ 3103677 w 12192000"/>
              <a:gd name="connsiteY117" fmla="*/ 209527 h 4939827"/>
              <a:gd name="connsiteX118" fmla="*/ 3126759 w 12192000"/>
              <a:gd name="connsiteY118" fmla="*/ 211226 h 4939827"/>
              <a:gd name="connsiteX119" fmla="*/ 3164020 w 12192000"/>
              <a:gd name="connsiteY119" fmla="*/ 212779 h 4939827"/>
              <a:gd name="connsiteX120" fmla="*/ 3285019 w 12192000"/>
              <a:gd name="connsiteY120" fmla="*/ 220535 h 4939827"/>
              <a:gd name="connsiteX121" fmla="*/ 3365154 w 12192000"/>
              <a:gd name="connsiteY121" fmla="*/ 226416 h 4939827"/>
              <a:gd name="connsiteX122" fmla="*/ 3367507 w 12192000"/>
              <a:gd name="connsiteY122" fmla="*/ 225416 h 4939827"/>
              <a:gd name="connsiteX123" fmla="*/ 3387567 w 12192000"/>
              <a:gd name="connsiteY123" fmla="*/ 227103 h 4939827"/>
              <a:gd name="connsiteX124" fmla="*/ 3498001 w 12192000"/>
              <a:gd name="connsiteY124" fmla="*/ 231941 h 4939827"/>
              <a:gd name="connsiteX125" fmla="*/ 3561557 w 12192000"/>
              <a:gd name="connsiteY125" fmla="*/ 228095 h 4939827"/>
              <a:gd name="connsiteX126" fmla="*/ 3611920 w 12192000"/>
              <a:gd name="connsiteY126" fmla="*/ 218094 h 4939827"/>
              <a:gd name="connsiteX127" fmla="*/ 3620528 w 12192000"/>
              <a:gd name="connsiteY127" fmla="*/ 218788 h 4939827"/>
              <a:gd name="connsiteX128" fmla="*/ 3620766 w 12192000"/>
              <a:gd name="connsiteY128" fmla="*/ 218511 h 4939827"/>
              <a:gd name="connsiteX129" fmla="*/ 3629977 w 12192000"/>
              <a:gd name="connsiteY129" fmla="*/ 218664 h 4939827"/>
              <a:gd name="connsiteX130" fmla="*/ 3636217 w 12192000"/>
              <a:gd name="connsiteY130" fmla="*/ 220048 h 4939827"/>
              <a:gd name="connsiteX131" fmla="*/ 3709484 w 12192000"/>
              <a:gd name="connsiteY131" fmla="*/ 186927 h 4939827"/>
              <a:gd name="connsiteX132" fmla="*/ 3761342 w 12192000"/>
              <a:gd name="connsiteY132" fmla="*/ 177474 h 4939827"/>
              <a:gd name="connsiteX133" fmla="*/ 3799748 w 12192000"/>
              <a:gd name="connsiteY133" fmla="*/ 167154 h 4939827"/>
              <a:gd name="connsiteX134" fmla="*/ 3922756 w 12192000"/>
              <a:gd name="connsiteY134" fmla="*/ 194044 h 4939827"/>
              <a:gd name="connsiteX135" fmla="*/ 4028476 w 12192000"/>
              <a:gd name="connsiteY135" fmla="*/ 223679 h 4939827"/>
              <a:gd name="connsiteX136" fmla="*/ 4191582 w 12192000"/>
              <a:gd name="connsiteY136" fmla="*/ 238952 h 4939827"/>
              <a:gd name="connsiteX137" fmla="*/ 4251024 w 12192000"/>
              <a:gd name="connsiteY137" fmla="*/ 240874 h 4939827"/>
              <a:gd name="connsiteX138" fmla="*/ 4355275 w 12192000"/>
              <a:gd name="connsiteY138" fmla="*/ 260205 h 4939827"/>
              <a:gd name="connsiteX139" fmla="*/ 4423807 w 12192000"/>
              <a:gd name="connsiteY139" fmla="*/ 270366 h 4939827"/>
              <a:gd name="connsiteX140" fmla="*/ 4558432 w 12192000"/>
              <a:gd name="connsiteY140" fmla="*/ 269194 h 4939827"/>
              <a:gd name="connsiteX141" fmla="*/ 4635061 w 12192000"/>
              <a:gd name="connsiteY141" fmla="*/ 280682 h 4939827"/>
              <a:gd name="connsiteX142" fmla="*/ 4807427 w 12192000"/>
              <a:gd name="connsiteY142" fmla="*/ 276835 h 4939827"/>
              <a:gd name="connsiteX143" fmla="*/ 5028933 w 12192000"/>
              <a:gd name="connsiteY143" fmla="*/ 183887 h 4939827"/>
              <a:gd name="connsiteX144" fmla="*/ 5093642 w 12192000"/>
              <a:gd name="connsiteY144" fmla="*/ 177214 h 4939827"/>
              <a:gd name="connsiteX145" fmla="*/ 5102642 w 12192000"/>
              <a:gd name="connsiteY145" fmla="*/ 186816 h 4939827"/>
              <a:gd name="connsiteX146" fmla="*/ 5193590 w 12192000"/>
              <a:gd name="connsiteY146" fmla="*/ 156458 h 4939827"/>
              <a:gd name="connsiteX147" fmla="*/ 5323922 w 12192000"/>
              <a:gd name="connsiteY147" fmla="*/ 146332 h 4939827"/>
              <a:gd name="connsiteX148" fmla="*/ 5421860 w 12192000"/>
              <a:gd name="connsiteY148" fmla="*/ 167298 h 4939827"/>
              <a:gd name="connsiteX149" fmla="*/ 5476948 w 12192000"/>
              <a:gd name="connsiteY149" fmla="*/ 173249 h 4939827"/>
              <a:gd name="connsiteX150" fmla="*/ 5516842 w 12192000"/>
              <a:gd name="connsiteY150" fmla="*/ 184018 h 4939827"/>
              <a:gd name="connsiteX151" fmla="*/ 5619415 w 12192000"/>
              <a:gd name="connsiteY151" fmla="*/ 176781 h 4939827"/>
              <a:gd name="connsiteX152" fmla="*/ 5789867 w 12192000"/>
              <a:gd name="connsiteY152" fmla="*/ 150304 h 4939827"/>
              <a:gd name="connsiteX153" fmla="*/ 5825953 w 12192000"/>
              <a:gd name="connsiteY153" fmla="*/ 147907 h 4939827"/>
              <a:gd name="connsiteX154" fmla="*/ 5856168 w 12192000"/>
              <a:gd name="connsiteY154" fmla="*/ 158719 h 4939827"/>
              <a:gd name="connsiteX155" fmla="*/ 5862476 w 12192000"/>
              <a:gd name="connsiteY155" fmla="*/ 172447 h 4939827"/>
              <a:gd name="connsiteX156" fmla="*/ 5882195 w 12192000"/>
              <a:gd name="connsiteY156" fmla="*/ 173195 h 4939827"/>
              <a:gd name="connsiteX157" fmla="*/ 5887271 w 12192000"/>
              <a:gd name="connsiteY157" fmla="*/ 176084 h 4939827"/>
              <a:gd name="connsiteX158" fmla="*/ 5921577 w 12192000"/>
              <a:gd name="connsiteY158" fmla="*/ 169858 h 4939827"/>
              <a:gd name="connsiteX159" fmla="*/ 5983240 w 12192000"/>
              <a:gd name="connsiteY159" fmla="*/ 152755 h 4939827"/>
              <a:gd name="connsiteX160" fmla="*/ 6152287 w 12192000"/>
              <a:gd name="connsiteY160" fmla="*/ 116736 h 4939827"/>
              <a:gd name="connsiteX161" fmla="*/ 6415830 w 12192000"/>
              <a:gd name="connsiteY161" fmla="*/ 136006 h 4939827"/>
              <a:gd name="connsiteX162" fmla="*/ 6756965 w 12192000"/>
              <a:gd name="connsiteY162" fmla="*/ 57636 h 4939827"/>
              <a:gd name="connsiteX163" fmla="*/ 6819400 w 12192000"/>
              <a:gd name="connsiteY163" fmla="*/ 30742 h 4939827"/>
              <a:gd name="connsiteX164" fmla="*/ 6986370 w 12192000"/>
              <a:gd name="connsiteY164" fmla="*/ 12659 h 4939827"/>
              <a:gd name="connsiteX165" fmla="*/ 6989536 w 12192000"/>
              <a:gd name="connsiteY165" fmla="*/ 14528 h 4939827"/>
              <a:gd name="connsiteX166" fmla="*/ 7015933 w 12192000"/>
              <a:gd name="connsiteY166" fmla="*/ 9653 h 4939827"/>
              <a:gd name="connsiteX167" fmla="*/ 7020592 w 12192000"/>
              <a:gd name="connsiteY167" fmla="*/ 1651 h 4939827"/>
              <a:gd name="connsiteX168" fmla="*/ 7025905 w 12192000"/>
              <a:gd name="connsiteY16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45916 w 12192000"/>
              <a:gd name="connsiteY115" fmla="*/ 261030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885389 w 12192000"/>
              <a:gd name="connsiteY114" fmla="*/ 255259 h 4939827"/>
              <a:gd name="connsiteX115" fmla="*/ 3030844 w 12192000"/>
              <a:gd name="connsiteY115" fmla="*/ 225861 h 4939827"/>
              <a:gd name="connsiteX116" fmla="*/ 3103677 w 12192000"/>
              <a:gd name="connsiteY116" fmla="*/ 209527 h 4939827"/>
              <a:gd name="connsiteX117" fmla="*/ 3126759 w 12192000"/>
              <a:gd name="connsiteY117" fmla="*/ 211226 h 4939827"/>
              <a:gd name="connsiteX118" fmla="*/ 3164020 w 12192000"/>
              <a:gd name="connsiteY118" fmla="*/ 212779 h 4939827"/>
              <a:gd name="connsiteX119" fmla="*/ 3285019 w 12192000"/>
              <a:gd name="connsiteY119" fmla="*/ 220535 h 4939827"/>
              <a:gd name="connsiteX120" fmla="*/ 3365154 w 12192000"/>
              <a:gd name="connsiteY120" fmla="*/ 226416 h 4939827"/>
              <a:gd name="connsiteX121" fmla="*/ 3367507 w 12192000"/>
              <a:gd name="connsiteY121" fmla="*/ 225416 h 4939827"/>
              <a:gd name="connsiteX122" fmla="*/ 3387567 w 12192000"/>
              <a:gd name="connsiteY122" fmla="*/ 227103 h 4939827"/>
              <a:gd name="connsiteX123" fmla="*/ 3498001 w 12192000"/>
              <a:gd name="connsiteY123" fmla="*/ 231941 h 4939827"/>
              <a:gd name="connsiteX124" fmla="*/ 3561557 w 12192000"/>
              <a:gd name="connsiteY124" fmla="*/ 228095 h 4939827"/>
              <a:gd name="connsiteX125" fmla="*/ 3611920 w 12192000"/>
              <a:gd name="connsiteY125" fmla="*/ 218094 h 4939827"/>
              <a:gd name="connsiteX126" fmla="*/ 3620528 w 12192000"/>
              <a:gd name="connsiteY126" fmla="*/ 218788 h 4939827"/>
              <a:gd name="connsiteX127" fmla="*/ 3620766 w 12192000"/>
              <a:gd name="connsiteY127" fmla="*/ 218511 h 4939827"/>
              <a:gd name="connsiteX128" fmla="*/ 3629977 w 12192000"/>
              <a:gd name="connsiteY128" fmla="*/ 218664 h 4939827"/>
              <a:gd name="connsiteX129" fmla="*/ 3636217 w 12192000"/>
              <a:gd name="connsiteY129" fmla="*/ 220048 h 4939827"/>
              <a:gd name="connsiteX130" fmla="*/ 3709484 w 12192000"/>
              <a:gd name="connsiteY130" fmla="*/ 186927 h 4939827"/>
              <a:gd name="connsiteX131" fmla="*/ 3761342 w 12192000"/>
              <a:gd name="connsiteY131" fmla="*/ 177474 h 4939827"/>
              <a:gd name="connsiteX132" fmla="*/ 3799748 w 12192000"/>
              <a:gd name="connsiteY132" fmla="*/ 167154 h 4939827"/>
              <a:gd name="connsiteX133" fmla="*/ 3922756 w 12192000"/>
              <a:gd name="connsiteY133" fmla="*/ 194044 h 4939827"/>
              <a:gd name="connsiteX134" fmla="*/ 4028476 w 12192000"/>
              <a:gd name="connsiteY134" fmla="*/ 223679 h 4939827"/>
              <a:gd name="connsiteX135" fmla="*/ 4191582 w 12192000"/>
              <a:gd name="connsiteY135" fmla="*/ 238952 h 4939827"/>
              <a:gd name="connsiteX136" fmla="*/ 4251024 w 12192000"/>
              <a:gd name="connsiteY136" fmla="*/ 240874 h 4939827"/>
              <a:gd name="connsiteX137" fmla="*/ 4355275 w 12192000"/>
              <a:gd name="connsiteY137" fmla="*/ 260205 h 4939827"/>
              <a:gd name="connsiteX138" fmla="*/ 4423807 w 12192000"/>
              <a:gd name="connsiteY138" fmla="*/ 270366 h 4939827"/>
              <a:gd name="connsiteX139" fmla="*/ 4558432 w 12192000"/>
              <a:gd name="connsiteY139" fmla="*/ 269194 h 4939827"/>
              <a:gd name="connsiteX140" fmla="*/ 4635061 w 12192000"/>
              <a:gd name="connsiteY140" fmla="*/ 280682 h 4939827"/>
              <a:gd name="connsiteX141" fmla="*/ 4807427 w 12192000"/>
              <a:gd name="connsiteY141" fmla="*/ 276835 h 4939827"/>
              <a:gd name="connsiteX142" fmla="*/ 5028933 w 12192000"/>
              <a:gd name="connsiteY142" fmla="*/ 183887 h 4939827"/>
              <a:gd name="connsiteX143" fmla="*/ 5093642 w 12192000"/>
              <a:gd name="connsiteY143" fmla="*/ 177214 h 4939827"/>
              <a:gd name="connsiteX144" fmla="*/ 5102642 w 12192000"/>
              <a:gd name="connsiteY144" fmla="*/ 186816 h 4939827"/>
              <a:gd name="connsiteX145" fmla="*/ 5193590 w 12192000"/>
              <a:gd name="connsiteY145" fmla="*/ 156458 h 4939827"/>
              <a:gd name="connsiteX146" fmla="*/ 5323922 w 12192000"/>
              <a:gd name="connsiteY146" fmla="*/ 146332 h 4939827"/>
              <a:gd name="connsiteX147" fmla="*/ 5421860 w 12192000"/>
              <a:gd name="connsiteY147" fmla="*/ 167298 h 4939827"/>
              <a:gd name="connsiteX148" fmla="*/ 5476948 w 12192000"/>
              <a:gd name="connsiteY148" fmla="*/ 173249 h 4939827"/>
              <a:gd name="connsiteX149" fmla="*/ 5516842 w 12192000"/>
              <a:gd name="connsiteY149" fmla="*/ 184018 h 4939827"/>
              <a:gd name="connsiteX150" fmla="*/ 5619415 w 12192000"/>
              <a:gd name="connsiteY150" fmla="*/ 176781 h 4939827"/>
              <a:gd name="connsiteX151" fmla="*/ 5789867 w 12192000"/>
              <a:gd name="connsiteY151" fmla="*/ 150304 h 4939827"/>
              <a:gd name="connsiteX152" fmla="*/ 5825953 w 12192000"/>
              <a:gd name="connsiteY152" fmla="*/ 147907 h 4939827"/>
              <a:gd name="connsiteX153" fmla="*/ 5856168 w 12192000"/>
              <a:gd name="connsiteY153" fmla="*/ 158719 h 4939827"/>
              <a:gd name="connsiteX154" fmla="*/ 5862476 w 12192000"/>
              <a:gd name="connsiteY154" fmla="*/ 172447 h 4939827"/>
              <a:gd name="connsiteX155" fmla="*/ 5882195 w 12192000"/>
              <a:gd name="connsiteY155" fmla="*/ 173195 h 4939827"/>
              <a:gd name="connsiteX156" fmla="*/ 5887271 w 12192000"/>
              <a:gd name="connsiteY156" fmla="*/ 176084 h 4939827"/>
              <a:gd name="connsiteX157" fmla="*/ 5921577 w 12192000"/>
              <a:gd name="connsiteY157" fmla="*/ 169858 h 4939827"/>
              <a:gd name="connsiteX158" fmla="*/ 5983240 w 12192000"/>
              <a:gd name="connsiteY158" fmla="*/ 152755 h 4939827"/>
              <a:gd name="connsiteX159" fmla="*/ 6152287 w 12192000"/>
              <a:gd name="connsiteY159" fmla="*/ 116736 h 4939827"/>
              <a:gd name="connsiteX160" fmla="*/ 6415830 w 12192000"/>
              <a:gd name="connsiteY160" fmla="*/ 136006 h 4939827"/>
              <a:gd name="connsiteX161" fmla="*/ 6756965 w 12192000"/>
              <a:gd name="connsiteY161" fmla="*/ 57636 h 4939827"/>
              <a:gd name="connsiteX162" fmla="*/ 6819400 w 12192000"/>
              <a:gd name="connsiteY162" fmla="*/ 30742 h 4939827"/>
              <a:gd name="connsiteX163" fmla="*/ 6986370 w 12192000"/>
              <a:gd name="connsiteY163" fmla="*/ 12659 h 4939827"/>
              <a:gd name="connsiteX164" fmla="*/ 6989536 w 12192000"/>
              <a:gd name="connsiteY164" fmla="*/ 14528 h 4939827"/>
              <a:gd name="connsiteX165" fmla="*/ 7015933 w 12192000"/>
              <a:gd name="connsiteY165" fmla="*/ 9653 h 4939827"/>
              <a:gd name="connsiteX166" fmla="*/ 7020592 w 12192000"/>
              <a:gd name="connsiteY166" fmla="*/ 1651 h 4939827"/>
              <a:gd name="connsiteX167" fmla="*/ 7025905 w 12192000"/>
              <a:gd name="connsiteY16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3030844 w 12192000"/>
              <a:gd name="connsiteY114" fmla="*/ 225861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54496 w 12192000"/>
              <a:gd name="connsiteY112" fmla="*/ 315431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62377 w 12192000"/>
              <a:gd name="connsiteY55" fmla="*/ 286635 h 4939827"/>
              <a:gd name="connsiteX56" fmla="*/ 9287089 w 12192000"/>
              <a:gd name="connsiteY56" fmla="*/ 303891 h 4939827"/>
              <a:gd name="connsiteX57" fmla="*/ 9371484 w 12192000"/>
              <a:gd name="connsiteY57" fmla="*/ 329634 h 4939827"/>
              <a:gd name="connsiteX58" fmla="*/ 9404829 w 12192000"/>
              <a:gd name="connsiteY58" fmla="*/ 339038 h 4939827"/>
              <a:gd name="connsiteX59" fmla="*/ 9427021 w 12192000"/>
              <a:gd name="connsiteY59" fmla="*/ 358784 h 4939827"/>
              <a:gd name="connsiteX60" fmla="*/ 9670844 w 12192000"/>
              <a:gd name="connsiteY60" fmla="*/ 405128 h 4939827"/>
              <a:gd name="connsiteX61" fmla="*/ 9816083 w 12192000"/>
              <a:gd name="connsiteY61" fmla="*/ 416573 h 4939827"/>
              <a:gd name="connsiteX62" fmla="*/ 9936741 w 12192000"/>
              <a:gd name="connsiteY62" fmla="*/ 437044 h 4939827"/>
              <a:gd name="connsiteX63" fmla="*/ 10050093 w 12192000"/>
              <a:gd name="connsiteY63" fmla="*/ 443783 h 4939827"/>
              <a:gd name="connsiteX64" fmla="*/ 10130090 w 12192000"/>
              <a:gd name="connsiteY64" fmla="*/ 459520 h 4939827"/>
              <a:gd name="connsiteX65" fmla="*/ 10173456 w 12192000"/>
              <a:gd name="connsiteY65" fmla="*/ 457749 h 4939827"/>
              <a:gd name="connsiteX66" fmla="*/ 10218232 w 12192000"/>
              <a:gd name="connsiteY66" fmla="*/ 459820 h 4939827"/>
              <a:gd name="connsiteX67" fmla="*/ 10354176 w 12192000"/>
              <a:gd name="connsiteY67" fmla="*/ 471377 h 4939827"/>
              <a:gd name="connsiteX68" fmla="*/ 10430681 w 12192000"/>
              <a:gd name="connsiteY68" fmla="*/ 481226 h 4939827"/>
              <a:gd name="connsiteX69" fmla="*/ 10478169 w 12192000"/>
              <a:gd name="connsiteY69" fmla="*/ 481774 h 4939827"/>
              <a:gd name="connsiteX70" fmla="*/ 10540907 w 12192000"/>
              <a:gd name="connsiteY70" fmla="*/ 485607 h 4939827"/>
              <a:gd name="connsiteX71" fmla="*/ 10614941 w 12192000"/>
              <a:gd name="connsiteY71" fmla="*/ 487592 h 4939827"/>
              <a:gd name="connsiteX72" fmla="*/ 10674098 w 12192000"/>
              <a:gd name="connsiteY72" fmla="*/ 521656 h 4939827"/>
              <a:gd name="connsiteX73" fmla="*/ 10874834 w 12192000"/>
              <a:gd name="connsiteY73" fmla="*/ 574867 h 4939827"/>
              <a:gd name="connsiteX74" fmla="*/ 10944981 w 12192000"/>
              <a:gd name="connsiteY74" fmla="*/ 615042 h 4939827"/>
              <a:gd name="connsiteX75" fmla="*/ 11006376 w 12192000"/>
              <a:gd name="connsiteY75" fmla="*/ 645957 h 4939827"/>
              <a:gd name="connsiteX76" fmla="*/ 11076308 w 12192000"/>
              <a:gd name="connsiteY76" fmla="*/ 675698 h 4939827"/>
              <a:gd name="connsiteX77" fmla="*/ 11148789 w 12192000"/>
              <a:gd name="connsiteY77" fmla="*/ 685041 h 4939827"/>
              <a:gd name="connsiteX78" fmla="*/ 11249129 w 12192000"/>
              <a:gd name="connsiteY78" fmla="*/ 684218 h 4939827"/>
              <a:gd name="connsiteX79" fmla="*/ 11299915 w 12192000"/>
              <a:gd name="connsiteY79" fmla="*/ 692177 h 4939827"/>
              <a:gd name="connsiteX80" fmla="*/ 11386973 w 12192000"/>
              <a:gd name="connsiteY80" fmla="*/ 708209 h 4939827"/>
              <a:gd name="connsiteX81" fmla="*/ 11500105 w 12192000"/>
              <a:gd name="connsiteY81" fmla="*/ 735014 h 4939827"/>
              <a:gd name="connsiteX82" fmla="*/ 11621735 w 12192000"/>
              <a:gd name="connsiteY82" fmla="*/ 789584 h 4939827"/>
              <a:gd name="connsiteX83" fmla="*/ 11691200 w 12192000"/>
              <a:gd name="connsiteY83" fmla="*/ 867902 h 4939827"/>
              <a:gd name="connsiteX84" fmla="*/ 11819427 w 12192000"/>
              <a:gd name="connsiteY84" fmla="*/ 911634 h 4939827"/>
              <a:gd name="connsiteX85" fmla="*/ 11969720 w 12192000"/>
              <a:gd name="connsiteY85" fmla="*/ 964737 h 4939827"/>
              <a:gd name="connsiteX86" fmla="*/ 12055766 w 12192000"/>
              <a:gd name="connsiteY86" fmla="*/ 991268 h 4939827"/>
              <a:gd name="connsiteX87" fmla="*/ 12171539 w 12192000"/>
              <a:gd name="connsiteY87" fmla="*/ 995427 h 4939827"/>
              <a:gd name="connsiteX88" fmla="*/ 12187831 w 12192000"/>
              <a:gd name="connsiteY88" fmla="*/ 996580 h 4939827"/>
              <a:gd name="connsiteX89" fmla="*/ 12192000 w 12192000"/>
              <a:gd name="connsiteY89" fmla="*/ 996726 h 4939827"/>
              <a:gd name="connsiteX90" fmla="*/ 12192000 w 12192000"/>
              <a:gd name="connsiteY90" fmla="*/ 4939827 h 4939827"/>
              <a:gd name="connsiteX91" fmla="*/ 0 w 12192000"/>
              <a:gd name="connsiteY91" fmla="*/ 4939827 h 4939827"/>
              <a:gd name="connsiteX92" fmla="*/ 0 w 12192000"/>
              <a:gd name="connsiteY92" fmla="*/ 512043 h 4939827"/>
              <a:gd name="connsiteX93" fmla="*/ 7381 w 12192000"/>
              <a:gd name="connsiteY93" fmla="*/ 512580 h 4939827"/>
              <a:gd name="connsiteX94" fmla="*/ 100029 w 12192000"/>
              <a:gd name="connsiteY94" fmla="*/ 504758 h 4939827"/>
              <a:gd name="connsiteX95" fmla="*/ 155244 w 12192000"/>
              <a:gd name="connsiteY95" fmla="*/ 525130 h 4939827"/>
              <a:gd name="connsiteX96" fmla="*/ 254366 w 12192000"/>
              <a:gd name="connsiteY96" fmla="*/ 534449 h 4939827"/>
              <a:gd name="connsiteX97" fmla="*/ 447292 w 12192000"/>
              <a:gd name="connsiteY97" fmla="*/ 542725 h 4939827"/>
              <a:gd name="connsiteX98" fmla="*/ 628105 w 12192000"/>
              <a:gd name="connsiteY98" fmla="*/ 547853 h 4939827"/>
              <a:gd name="connsiteX99" fmla="*/ 783146 w 12192000"/>
              <a:gd name="connsiteY99" fmla="*/ 591799 h 4939827"/>
              <a:gd name="connsiteX100" fmla="*/ 1043676 w 12192000"/>
              <a:gd name="connsiteY100" fmla="*/ 591887 h 4939827"/>
              <a:gd name="connsiteX101" fmla="*/ 1281816 w 12192000"/>
              <a:gd name="connsiteY101" fmla="*/ 520946 h 4939827"/>
              <a:gd name="connsiteX102" fmla="*/ 1486347 w 12192000"/>
              <a:gd name="connsiteY102" fmla="*/ 487310 h 4939827"/>
              <a:gd name="connsiteX103" fmla="*/ 1568079 w 12192000"/>
              <a:gd name="connsiteY103" fmla="*/ 462531 h 4939827"/>
              <a:gd name="connsiteX104" fmla="*/ 1622516 w 12192000"/>
              <a:gd name="connsiteY104" fmla="*/ 466058 h 4939827"/>
              <a:gd name="connsiteX105" fmla="*/ 1655457 w 12192000"/>
              <a:gd name="connsiteY105" fmla="*/ 465359 h 4939827"/>
              <a:gd name="connsiteX106" fmla="*/ 1717454 w 12192000"/>
              <a:gd name="connsiteY106" fmla="*/ 417203 h 4939827"/>
              <a:gd name="connsiteX107" fmla="*/ 1913794 w 12192000"/>
              <a:gd name="connsiteY107" fmla="*/ 365255 h 4939827"/>
              <a:gd name="connsiteX108" fmla="*/ 2129762 w 12192000"/>
              <a:gd name="connsiteY108" fmla="*/ 367832 h 4939827"/>
              <a:gd name="connsiteX109" fmla="*/ 2376970 w 12192000"/>
              <a:gd name="connsiteY109" fmla="*/ 350129 h 4939827"/>
              <a:gd name="connsiteX110" fmla="*/ 2480155 w 12192000"/>
              <a:gd name="connsiteY110" fmla="*/ 359227 h 4939827"/>
              <a:gd name="connsiteX111" fmla="*/ 2586782 w 12192000"/>
              <a:gd name="connsiteY111" fmla="*/ 339352 h 4939827"/>
              <a:gd name="connsiteX112" fmla="*/ 2679617 w 12192000"/>
              <a:gd name="connsiteY112" fmla="*/ 305383 h 4939827"/>
              <a:gd name="connsiteX113" fmla="*/ 2788947 w 12192000"/>
              <a:gd name="connsiteY113" fmla="*/ 250375 h 4939827"/>
              <a:gd name="connsiteX114" fmla="*/ 2965530 w 12192000"/>
              <a:gd name="connsiteY114" fmla="*/ 245958 h 4939827"/>
              <a:gd name="connsiteX115" fmla="*/ 3103677 w 12192000"/>
              <a:gd name="connsiteY115" fmla="*/ 209527 h 4939827"/>
              <a:gd name="connsiteX116" fmla="*/ 3126759 w 12192000"/>
              <a:gd name="connsiteY116" fmla="*/ 211226 h 4939827"/>
              <a:gd name="connsiteX117" fmla="*/ 3164020 w 12192000"/>
              <a:gd name="connsiteY117" fmla="*/ 212779 h 4939827"/>
              <a:gd name="connsiteX118" fmla="*/ 3285019 w 12192000"/>
              <a:gd name="connsiteY118" fmla="*/ 220535 h 4939827"/>
              <a:gd name="connsiteX119" fmla="*/ 3365154 w 12192000"/>
              <a:gd name="connsiteY119" fmla="*/ 226416 h 4939827"/>
              <a:gd name="connsiteX120" fmla="*/ 3367507 w 12192000"/>
              <a:gd name="connsiteY120" fmla="*/ 225416 h 4939827"/>
              <a:gd name="connsiteX121" fmla="*/ 3387567 w 12192000"/>
              <a:gd name="connsiteY121" fmla="*/ 227103 h 4939827"/>
              <a:gd name="connsiteX122" fmla="*/ 3498001 w 12192000"/>
              <a:gd name="connsiteY122" fmla="*/ 231941 h 4939827"/>
              <a:gd name="connsiteX123" fmla="*/ 3561557 w 12192000"/>
              <a:gd name="connsiteY123" fmla="*/ 228095 h 4939827"/>
              <a:gd name="connsiteX124" fmla="*/ 3611920 w 12192000"/>
              <a:gd name="connsiteY124" fmla="*/ 218094 h 4939827"/>
              <a:gd name="connsiteX125" fmla="*/ 3620528 w 12192000"/>
              <a:gd name="connsiteY125" fmla="*/ 218788 h 4939827"/>
              <a:gd name="connsiteX126" fmla="*/ 3620766 w 12192000"/>
              <a:gd name="connsiteY126" fmla="*/ 218511 h 4939827"/>
              <a:gd name="connsiteX127" fmla="*/ 3629977 w 12192000"/>
              <a:gd name="connsiteY127" fmla="*/ 218664 h 4939827"/>
              <a:gd name="connsiteX128" fmla="*/ 3636217 w 12192000"/>
              <a:gd name="connsiteY128" fmla="*/ 220048 h 4939827"/>
              <a:gd name="connsiteX129" fmla="*/ 3709484 w 12192000"/>
              <a:gd name="connsiteY129" fmla="*/ 186927 h 4939827"/>
              <a:gd name="connsiteX130" fmla="*/ 3761342 w 12192000"/>
              <a:gd name="connsiteY130" fmla="*/ 177474 h 4939827"/>
              <a:gd name="connsiteX131" fmla="*/ 3799748 w 12192000"/>
              <a:gd name="connsiteY131" fmla="*/ 167154 h 4939827"/>
              <a:gd name="connsiteX132" fmla="*/ 3922756 w 12192000"/>
              <a:gd name="connsiteY132" fmla="*/ 194044 h 4939827"/>
              <a:gd name="connsiteX133" fmla="*/ 4028476 w 12192000"/>
              <a:gd name="connsiteY133" fmla="*/ 223679 h 4939827"/>
              <a:gd name="connsiteX134" fmla="*/ 4191582 w 12192000"/>
              <a:gd name="connsiteY134" fmla="*/ 238952 h 4939827"/>
              <a:gd name="connsiteX135" fmla="*/ 4251024 w 12192000"/>
              <a:gd name="connsiteY135" fmla="*/ 240874 h 4939827"/>
              <a:gd name="connsiteX136" fmla="*/ 4355275 w 12192000"/>
              <a:gd name="connsiteY136" fmla="*/ 260205 h 4939827"/>
              <a:gd name="connsiteX137" fmla="*/ 4423807 w 12192000"/>
              <a:gd name="connsiteY137" fmla="*/ 270366 h 4939827"/>
              <a:gd name="connsiteX138" fmla="*/ 4558432 w 12192000"/>
              <a:gd name="connsiteY138" fmla="*/ 269194 h 4939827"/>
              <a:gd name="connsiteX139" fmla="*/ 4635061 w 12192000"/>
              <a:gd name="connsiteY139" fmla="*/ 280682 h 4939827"/>
              <a:gd name="connsiteX140" fmla="*/ 4807427 w 12192000"/>
              <a:gd name="connsiteY140" fmla="*/ 276835 h 4939827"/>
              <a:gd name="connsiteX141" fmla="*/ 5028933 w 12192000"/>
              <a:gd name="connsiteY141" fmla="*/ 183887 h 4939827"/>
              <a:gd name="connsiteX142" fmla="*/ 5093642 w 12192000"/>
              <a:gd name="connsiteY142" fmla="*/ 177214 h 4939827"/>
              <a:gd name="connsiteX143" fmla="*/ 5102642 w 12192000"/>
              <a:gd name="connsiteY143" fmla="*/ 186816 h 4939827"/>
              <a:gd name="connsiteX144" fmla="*/ 5193590 w 12192000"/>
              <a:gd name="connsiteY144" fmla="*/ 156458 h 4939827"/>
              <a:gd name="connsiteX145" fmla="*/ 5323922 w 12192000"/>
              <a:gd name="connsiteY145" fmla="*/ 146332 h 4939827"/>
              <a:gd name="connsiteX146" fmla="*/ 5421860 w 12192000"/>
              <a:gd name="connsiteY146" fmla="*/ 167298 h 4939827"/>
              <a:gd name="connsiteX147" fmla="*/ 5476948 w 12192000"/>
              <a:gd name="connsiteY147" fmla="*/ 173249 h 4939827"/>
              <a:gd name="connsiteX148" fmla="*/ 5516842 w 12192000"/>
              <a:gd name="connsiteY148" fmla="*/ 184018 h 4939827"/>
              <a:gd name="connsiteX149" fmla="*/ 5619415 w 12192000"/>
              <a:gd name="connsiteY149" fmla="*/ 176781 h 4939827"/>
              <a:gd name="connsiteX150" fmla="*/ 5789867 w 12192000"/>
              <a:gd name="connsiteY150" fmla="*/ 150304 h 4939827"/>
              <a:gd name="connsiteX151" fmla="*/ 5825953 w 12192000"/>
              <a:gd name="connsiteY151" fmla="*/ 147907 h 4939827"/>
              <a:gd name="connsiteX152" fmla="*/ 5856168 w 12192000"/>
              <a:gd name="connsiteY152" fmla="*/ 158719 h 4939827"/>
              <a:gd name="connsiteX153" fmla="*/ 5862476 w 12192000"/>
              <a:gd name="connsiteY153" fmla="*/ 172447 h 4939827"/>
              <a:gd name="connsiteX154" fmla="*/ 5882195 w 12192000"/>
              <a:gd name="connsiteY154" fmla="*/ 173195 h 4939827"/>
              <a:gd name="connsiteX155" fmla="*/ 5887271 w 12192000"/>
              <a:gd name="connsiteY155" fmla="*/ 176084 h 4939827"/>
              <a:gd name="connsiteX156" fmla="*/ 5921577 w 12192000"/>
              <a:gd name="connsiteY156" fmla="*/ 169858 h 4939827"/>
              <a:gd name="connsiteX157" fmla="*/ 5983240 w 12192000"/>
              <a:gd name="connsiteY157" fmla="*/ 152755 h 4939827"/>
              <a:gd name="connsiteX158" fmla="*/ 6152287 w 12192000"/>
              <a:gd name="connsiteY158" fmla="*/ 116736 h 4939827"/>
              <a:gd name="connsiteX159" fmla="*/ 6415830 w 12192000"/>
              <a:gd name="connsiteY159" fmla="*/ 136006 h 4939827"/>
              <a:gd name="connsiteX160" fmla="*/ 6756965 w 12192000"/>
              <a:gd name="connsiteY160" fmla="*/ 57636 h 4939827"/>
              <a:gd name="connsiteX161" fmla="*/ 6819400 w 12192000"/>
              <a:gd name="connsiteY161" fmla="*/ 30742 h 4939827"/>
              <a:gd name="connsiteX162" fmla="*/ 6986370 w 12192000"/>
              <a:gd name="connsiteY162" fmla="*/ 12659 h 4939827"/>
              <a:gd name="connsiteX163" fmla="*/ 6989536 w 12192000"/>
              <a:gd name="connsiteY163" fmla="*/ 14528 h 4939827"/>
              <a:gd name="connsiteX164" fmla="*/ 7015933 w 12192000"/>
              <a:gd name="connsiteY164" fmla="*/ 9653 h 4939827"/>
              <a:gd name="connsiteX165" fmla="*/ 7020592 w 12192000"/>
              <a:gd name="connsiteY165" fmla="*/ 1651 h 4939827"/>
              <a:gd name="connsiteX166" fmla="*/ 7025905 w 12192000"/>
              <a:gd name="connsiteY166"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287089 w 12192000"/>
              <a:gd name="connsiteY55" fmla="*/ 303891 h 4939827"/>
              <a:gd name="connsiteX56" fmla="*/ 9371484 w 12192000"/>
              <a:gd name="connsiteY56" fmla="*/ 329634 h 4939827"/>
              <a:gd name="connsiteX57" fmla="*/ 9404829 w 12192000"/>
              <a:gd name="connsiteY57" fmla="*/ 339038 h 4939827"/>
              <a:gd name="connsiteX58" fmla="*/ 9427021 w 12192000"/>
              <a:gd name="connsiteY58" fmla="*/ 358784 h 4939827"/>
              <a:gd name="connsiteX59" fmla="*/ 9670844 w 12192000"/>
              <a:gd name="connsiteY59" fmla="*/ 405128 h 4939827"/>
              <a:gd name="connsiteX60" fmla="*/ 9816083 w 12192000"/>
              <a:gd name="connsiteY60" fmla="*/ 416573 h 4939827"/>
              <a:gd name="connsiteX61" fmla="*/ 9936741 w 12192000"/>
              <a:gd name="connsiteY61" fmla="*/ 437044 h 4939827"/>
              <a:gd name="connsiteX62" fmla="*/ 10050093 w 12192000"/>
              <a:gd name="connsiteY62" fmla="*/ 443783 h 4939827"/>
              <a:gd name="connsiteX63" fmla="*/ 10130090 w 12192000"/>
              <a:gd name="connsiteY63" fmla="*/ 459520 h 4939827"/>
              <a:gd name="connsiteX64" fmla="*/ 10173456 w 12192000"/>
              <a:gd name="connsiteY64" fmla="*/ 457749 h 4939827"/>
              <a:gd name="connsiteX65" fmla="*/ 10218232 w 12192000"/>
              <a:gd name="connsiteY65" fmla="*/ 459820 h 4939827"/>
              <a:gd name="connsiteX66" fmla="*/ 10354176 w 12192000"/>
              <a:gd name="connsiteY66" fmla="*/ 471377 h 4939827"/>
              <a:gd name="connsiteX67" fmla="*/ 10430681 w 12192000"/>
              <a:gd name="connsiteY67" fmla="*/ 481226 h 4939827"/>
              <a:gd name="connsiteX68" fmla="*/ 10478169 w 12192000"/>
              <a:gd name="connsiteY68" fmla="*/ 481774 h 4939827"/>
              <a:gd name="connsiteX69" fmla="*/ 10540907 w 12192000"/>
              <a:gd name="connsiteY69" fmla="*/ 485607 h 4939827"/>
              <a:gd name="connsiteX70" fmla="*/ 10614941 w 12192000"/>
              <a:gd name="connsiteY70" fmla="*/ 487592 h 4939827"/>
              <a:gd name="connsiteX71" fmla="*/ 10674098 w 12192000"/>
              <a:gd name="connsiteY71" fmla="*/ 521656 h 4939827"/>
              <a:gd name="connsiteX72" fmla="*/ 10874834 w 12192000"/>
              <a:gd name="connsiteY72" fmla="*/ 574867 h 4939827"/>
              <a:gd name="connsiteX73" fmla="*/ 10944981 w 12192000"/>
              <a:gd name="connsiteY73" fmla="*/ 615042 h 4939827"/>
              <a:gd name="connsiteX74" fmla="*/ 11006376 w 12192000"/>
              <a:gd name="connsiteY74" fmla="*/ 645957 h 4939827"/>
              <a:gd name="connsiteX75" fmla="*/ 11076308 w 12192000"/>
              <a:gd name="connsiteY75" fmla="*/ 675698 h 4939827"/>
              <a:gd name="connsiteX76" fmla="*/ 11148789 w 12192000"/>
              <a:gd name="connsiteY76" fmla="*/ 685041 h 4939827"/>
              <a:gd name="connsiteX77" fmla="*/ 11249129 w 12192000"/>
              <a:gd name="connsiteY77" fmla="*/ 684218 h 4939827"/>
              <a:gd name="connsiteX78" fmla="*/ 11299915 w 12192000"/>
              <a:gd name="connsiteY78" fmla="*/ 692177 h 4939827"/>
              <a:gd name="connsiteX79" fmla="*/ 11386973 w 12192000"/>
              <a:gd name="connsiteY79" fmla="*/ 708209 h 4939827"/>
              <a:gd name="connsiteX80" fmla="*/ 11500105 w 12192000"/>
              <a:gd name="connsiteY80" fmla="*/ 735014 h 4939827"/>
              <a:gd name="connsiteX81" fmla="*/ 11621735 w 12192000"/>
              <a:gd name="connsiteY81" fmla="*/ 789584 h 4939827"/>
              <a:gd name="connsiteX82" fmla="*/ 11691200 w 12192000"/>
              <a:gd name="connsiteY82" fmla="*/ 867902 h 4939827"/>
              <a:gd name="connsiteX83" fmla="*/ 11819427 w 12192000"/>
              <a:gd name="connsiteY83" fmla="*/ 911634 h 4939827"/>
              <a:gd name="connsiteX84" fmla="*/ 11969720 w 12192000"/>
              <a:gd name="connsiteY84" fmla="*/ 964737 h 4939827"/>
              <a:gd name="connsiteX85" fmla="*/ 12055766 w 12192000"/>
              <a:gd name="connsiteY85" fmla="*/ 991268 h 4939827"/>
              <a:gd name="connsiteX86" fmla="*/ 12171539 w 12192000"/>
              <a:gd name="connsiteY86" fmla="*/ 995427 h 4939827"/>
              <a:gd name="connsiteX87" fmla="*/ 12187831 w 12192000"/>
              <a:gd name="connsiteY87" fmla="*/ 996580 h 4939827"/>
              <a:gd name="connsiteX88" fmla="*/ 12192000 w 12192000"/>
              <a:gd name="connsiteY88" fmla="*/ 996726 h 4939827"/>
              <a:gd name="connsiteX89" fmla="*/ 12192000 w 12192000"/>
              <a:gd name="connsiteY89" fmla="*/ 4939827 h 4939827"/>
              <a:gd name="connsiteX90" fmla="*/ 0 w 12192000"/>
              <a:gd name="connsiteY90" fmla="*/ 4939827 h 4939827"/>
              <a:gd name="connsiteX91" fmla="*/ 0 w 12192000"/>
              <a:gd name="connsiteY91" fmla="*/ 512043 h 4939827"/>
              <a:gd name="connsiteX92" fmla="*/ 7381 w 12192000"/>
              <a:gd name="connsiteY92" fmla="*/ 512580 h 4939827"/>
              <a:gd name="connsiteX93" fmla="*/ 100029 w 12192000"/>
              <a:gd name="connsiteY93" fmla="*/ 504758 h 4939827"/>
              <a:gd name="connsiteX94" fmla="*/ 155244 w 12192000"/>
              <a:gd name="connsiteY94" fmla="*/ 525130 h 4939827"/>
              <a:gd name="connsiteX95" fmla="*/ 254366 w 12192000"/>
              <a:gd name="connsiteY95" fmla="*/ 534449 h 4939827"/>
              <a:gd name="connsiteX96" fmla="*/ 447292 w 12192000"/>
              <a:gd name="connsiteY96" fmla="*/ 542725 h 4939827"/>
              <a:gd name="connsiteX97" fmla="*/ 628105 w 12192000"/>
              <a:gd name="connsiteY97" fmla="*/ 547853 h 4939827"/>
              <a:gd name="connsiteX98" fmla="*/ 783146 w 12192000"/>
              <a:gd name="connsiteY98" fmla="*/ 591799 h 4939827"/>
              <a:gd name="connsiteX99" fmla="*/ 1043676 w 12192000"/>
              <a:gd name="connsiteY99" fmla="*/ 591887 h 4939827"/>
              <a:gd name="connsiteX100" fmla="*/ 1281816 w 12192000"/>
              <a:gd name="connsiteY100" fmla="*/ 520946 h 4939827"/>
              <a:gd name="connsiteX101" fmla="*/ 1486347 w 12192000"/>
              <a:gd name="connsiteY101" fmla="*/ 487310 h 4939827"/>
              <a:gd name="connsiteX102" fmla="*/ 1568079 w 12192000"/>
              <a:gd name="connsiteY102" fmla="*/ 462531 h 4939827"/>
              <a:gd name="connsiteX103" fmla="*/ 1622516 w 12192000"/>
              <a:gd name="connsiteY103" fmla="*/ 466058 h 4939827"/>
              <a:gd name="connsiteX104" fmla="*/ 1655457 w 12192000"/>
              <a:gd name="connsiteY104" fmla="*/ 465359 h 4939827"/>
              <a:gd name="connsiteX105" fmla="*/ 1717454 w 12192000"/>
              <a:gd name="connsiteY105" fmla="*/ 417203 h 4939827"/>
              <a:gd name="connsiteX106" fmla="*/ 1913794 w 12192000"/>
              <a:gd name="connsiteY106" fmla="*/ 365255 h 4939827"/>
              <a:gd name="connsiteX107" fmla="*/ 2129762 w 12192000"/>
              <a:gd name="connsiteY107" fmla="*/ 367832 h 4939827"/>
              <a:gd name="connsiteX108" fmla="*/ 2376970 w 12192000"/>
              <a:gd name="connsiteY108" fmla="*/ 350129 h 4939827"/>
              <a:gd name="connsiteX109" fmla="*/ 2480155 w 12192000"/>
              <a:gd name="connsiteY109" fmla="*/ 359227 h 4939827"/>
              <a:gd name="connsiteX110" fmla="*/ 2586782 w 12192000"/>
              <a:gd name="connsiteY110" fmla="*/ 339352 h 4939827"/>
              <a:gd name="connsiteX111" fmla="*/ 2679617 w 12192000"/>
              <a:gd name="connsiteY111" fmla="*/ 305383 h 4939827"/>
              <a:gd name="connsiteX112" fmla="*/ 2788947 w 12192000"/>
              <a:gd name="connsiteY112" fmla="*/ 250375 h 4939827"/>
              <a:gd name="connsiteX113" fmla="*/ 2965530 w 12192000"/>
              <a:gd name="connsiteY113" fmla="*/ 245958 h 4939827"/>
              <a:gd name="connsiteX114" fmla="*/ 3103677 w 12192000"/>
              <a:gd name="connsiteY114" fmla="*/ 209527 h 4939827"/>
              <a:gd name="connsiteX115" fmla="*/ 3126759 w 12192000"/>
              <a:gd name="connsiteY115" fmla="*/ 211226 h 4939827"/>
              <a:gd name="connsiteX116" fmla="*/ 3164020 w 12192000"/>
              <a:gd name="connsiteY116" fmla="*/ 212779 h 4939827"/>
              <a:gd name="connsiteX117" fmla="*/ 3285019 w 12192000"/>
              <a:gd name="connsiteY117" fmla="*/ 220535 h 4939827"/>
              <a:gd name="connsiteX118" fmla="*/ 3365154 w 12192000"/>
              <a:gd name="connsiteY118" fmla="*/ 226416 h 4939827"/>
              <a:gd name="connsiteX119" fmla="*/ 3367507 w 12192000"/>
              <a:gd name="connsiteY119" fmla="*/ 225416 h 4939827"/>
              <a:gd name="connsiteX120" fmla="*/ 3387567 w 12192000"/>
              <a:gd name="connsiteY120" fmla="*/ 227103 h 4939827"/>
              <a:gd name="connsiteX121" fmla="*/ 3498001 w 12192000"/>
              <a:gd name="connsiteY121" fmla="*/ 231941 h 4939827"/>
              <a:gd name="connsiteX122" fmla="*/ 3561557 w 12192000"/>
              <a:gd name="connsiteY122" fmla="*/ 228095 h 4939827"/>
              <a:gd name="connsiteX123" fmla="*/ 3611920 w 12192000"/>
              <a:gd name="connsiteY123" fmla="*/ 218094 h 4939827"/>
              <a:gd name="connsiteX124" fmla="*/ 3620528 w 12192000"/>
              <a:gd name="connsiteY124" fmla="*/ 218788 h 4939827"/>
              <a:gd name="connsiteX125" fmla="*/ 3620766 w 12192000"/>
              <a:gd name="connsiteY125" fmla="*/ 218511 h 4939827"/>
              <a:gd name="connsiteX126" fmla="*/ 3629977 w 12192000"/>
              <a:gd name="connsiteY126" fmla="*/ 218664 h 4939827"/>
              <a:gd name="connsiteX127" fmla="*/ 3636217 w 12192000"/>
              <a:gd name="connsiteY127" fmla="*/ 220048 h 4939827"/>
              <a:gd name="connsiteX128" fmla="*/ 3709484 w 12192000"/>
              <a:gd name="connsiteY128" fmla="*/ 186927 h 4939827"/>
              <a:gd name="connsiteX129" fmla="*/ 3761342 w 12192000"/>
              <a:gd name="connsiteY129" fmla="*/ 177474 h 4939827"/>
              <a:gd name="connsiteX130" fmla="*/ 3799748 w 12192000"/>
              <a:gd name="connsiteY130" fmla="*/ 167154 h 4939827"/>
              <a:gd name="connsiteX131" fmla="*/ 3922756 w 12192000"/>
              <a:gd name="connsiteY131" fmla="*/ 194044 h 4939827"/>
              <a:gd name="connsiteX132" fmla="*/ 4028476 w 12192000"/>
              <a:gd name="connsiteY132" fmla="*/ 223679 h 4939827"/>
              <a:gd name="connsiteX133" fmla="*/ 4191582 w 12192000"/>
              <a:gd name="connsiteY133" fmla="*/ 238952 h 4939827"/>
              <a:gd name="connsiteX134" fmla="*/ 4251024 w 12192000"/>
              <a:gd name="connsiteY134" fmla="*/ 240874 h 4939827"/>
              <a:gd name="connsiteX135" fmla="*/ 4355275 w 12192000"/>
              <a:gd name="connsiteY135" fmla="*/ 260205 h 4939827"/>
              <a:gd name="connsiteX136" fmla="*/ 4423807 w 12192000"/>
              <a:gd name="connsiteY136" fmla="*/ 270366 h 4939827"/>
              <a:gd name="connsiteX137" fmla="*/ 4558432 w 12192000"/>
              <a:gd name="connsiteY137" fmla="*/ 269194 h 4939827"/>
              <a:gd name="connsiteX138" fmla="*/ 4635061 w 12192000"/>
              <a:gd name="connsiteY138" fmla="*/ 280682 h 4939827"/>
              <a:gd name="connsiteX139" fmla="*/ 4807427 w 12192000"/>
              <a:gd name="connsiteY139" fmla="*/ 276835 h 4939827"/>
              <a:gd name="connsiteX140" fmla="*/ 5028933 w 12192000"/>
              <a:gd name="connsiteY140" fmla="*/ 183887 h 4939827"/>
              <a:gd name="connsiteX141" fmla="*/ 5093642 w 12192000"/>
              <a:gd name="connsiteY141" fmla="*/ 177214 h 4939827"/>
              <a:gd name="connsiteX142" fmla="*/ 5102642 w 12192000"/>
              <a:gd name="connsiteY142" fmla="*/ 186816 h 4939827"/>
              <a:gd name="connsiteX143" fmla="*/ 5193590 w 12192000"/>
              <a:gd name="connsiteY143" fmla="*/ 156458 h 4939827"/>
              <a:gd name="connsiteX144" fmla="*/ 5323922 w 12192000"/>
              <a:gd name="connsiteY144" fmla="*/ 146332 h 4939827"/>
              <a:gd name="connsiteX145" fmla="*/ 5421860 w 12192000"/>
              <a:gd name="connsiteY145" fmla="*/ 167298 h 4939827"/>
              <a:gd name="connsiteX146" fmla="*/ 5476948 w 12192000"/>
              <a:gd name="connsiteY146" fmla="*/ 173249 h 4939827"/>
              <a:gd name="connsiteX147" fmla="*/ 5516842 w 12192000"/>
              <a:gd name="connsiteY147" fmla="*/ 184018 h 4939827"/>
              <a:gd name="connsiteX148" fmla="*/ 5619415 w 12192000"/>
              <a:gd name="connsiteY148" fmla="*/ 176781 h 4939827"/>
              <a:gd name="connsiteX149" fmla="*/ 5789867 w 12192000"/>
              <a:gd name="connsiteY149" fmla="*/ 150304 h 4939827"/>
              <a:gd name="connsiteX150" fmla="*/ 5825953 w 12192000"/>
              <a:gd name="connsiteY150" fmla="*/ 147907 h 4939827"/>
              <a:gd name="connsiteX151" fmla="*/ 5856168 w 12192000"/>
              <a:gd name="connsiteY151" fmla="*/ 158719 h 4939827"/>
              <a:gd name="connsiteX152" fmla="*/ 5862476 w 12192000"/>
              <a:gd name="connsiteY152" fmla="*/ 172447 h 4939827"/>
              <a:gd name="connsiteX153" fmla="*/ 5882195 w 12192000"/>
              <a:gd name="connsiteY153" fmla="*/ 173195 h 4939827"/>
              <a:gd name="connsiteX154" fmla="*/ 5887271 w 12192000"/>
              <a:gd name="connsiteY154" fmla="*/ 176084 h 4939827"/>
              <a:gd name="connsiteX155" fmla="*/ 5921577 w 12192000"/>
              <a:gd name="connsiteY155" fmla="*/ 169858 h 4939827"/>
              <a:gd name="connsiteX156" fmla="*/ 5983240 w 12192000"/>
              <a:gd name="connsiteY156" fmla="*/ 152755 h 4939827"/>
              <a:gd name="connsiteX157" fmla="*/ 6152287 w 12192000"/>
              <a:gd name="connsiteY157" fmla="*/ 116736 h 4939827"/>
              <a:gd name="connsiteX158" fmla="*/ 6415830 w 12192000"/>
              <a:gd name="connsiteY158" fmla="*/ 136006 h 4939827"/>
              <a:gd name="connsiteX159" fmla="*/ 6756965 w 12192000"/>
              <a:gd name="connsiteY159" fmla="*/ 57636 h 4939827"/>
              <a:gd name="connsiteX160" fmla="*/ 6819400 w 12192000"/>
              <a:gd name="connsiteY160" fmla="*/ 30742 h 4939827"/>
              <a:gd name="connsiteX161" fmla="*/ 6986370 w 12192000"/>
              <a:gd name="connsiteY161" fmla="*/ 12659 h 4939827"/>
              <a:gd name="connsiteX162" fmla="*/ 6989536 w 12192000"/>
              <a:gd name="connsiteY162" fmla="*/ 14528 h 4939827"/>
              <a:gd name="connsiteX163" fmla="*/ 7015933 w 12192000"/>
              <a:gd name="connsiteY163" fmla="*/ 9653 h 4939827"/>
              <a:gd name="connsiteX164" fmla="*/ 7020592 w 12192000"/>
              <a:gd name="connsiteY164" fmla="*/ 1651 h 4939827"/>
              <a:gd name="connsiteX165" fmla="*/ 7025905 w 12192000"/>
              <a:gd name="connsiteY165"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588044 w 12192000"/>
              <a:gd name="connsiteY13" fmla="*/ 110756 h 4939827"/>
              <a:gd name="connsiteX14" fmla="*/ 7732750 w 12192000"/>
              <a:gd name="connsiteY14" fmla="*/ 145456 h 4939827"/>
              <a:gd name="connsiteX15" fmla="*/ 7785900 w 12192000"/>
              <a:gd name="connsiteY15" fmla="*/ 154493 h 4939827"/>
              <a:gd name="connsiteX16" fmla="*/ 7877301 w 12192000"/>
              <a:gd name="connsiteY16" fmla="*/ 186153 h 4939827"/>
              <a:gd name="connsiteX17" fmla="*/ 7952584 w 12192000"/>
              <a:gd name="connsiteY17" fmla="*/ 170181 h 4939827"/>
              <a:gd name="connsiteX18" fmla="*/ 8009534 w 12192000"/>
              <a:gd name="connsiteY18" fmla="*/ 176441 h 4939827"/>
              <a:gd name="connsiteX19" fmla="*/ 8058681 w 12192000"/>
              <a:gd name="connsiteY19" fmla="*/ 219431 h 4939827"/>
              <a:gd name="connsiteX20" fmla="*/ 8126175 w 12192000"/>
              <a:gd name="connsiteY20" fmla="*/ 240005 h 4939827"/>
              <a:gd name="connsiteX21" fmla="*/ 8166439 w 12192000"/>
              <a:gd name="connsiteY21" fmla="*/ 252699 h 4939827"/>
              <a:gd name="connsiteX22" fmla="*/ 8281371 w 12192000"/>
              <a:gd name="connsiteY22" fmla="*/ 256875 h 4939827"/>
              <a:gd name="connsiteX23" fmla="*/ 8381609 w 12192000"/>
              <a:gd name="connsiteY23" fmla="*/ 240618 h 4939827"/>
              <a:gd name="connsiteX24" fmla="*/ 8406759 w 12192000"/>
              <a:gd name="connsiteY24" fmla="*/ 232517 h 4939827"/>
              <a:gd name="connsiteX25" fmla="*/ 8426506 w 12192000"/>
              <a:gd name="connsiteY25" fmla="*/ 241842 h 4939827"/>
              <a:gd name="connsiteX26" fmla="*/ 8427949 w 12192000"/>
              <a:gd name="connsiteY26" fmla="*/ 240981 h 4939827"/>
              <a:gd name="connsiteX27" fmla="*/ 8441468 w 12192000"/>
              <a:gd name="connsiteY27" fmla="*/ 241157 h 4939827"/>
              <a:gd name="connsiteX28" fmla="*/ 8565757 w 12192000"/>
              <a:gd name="connsiteY28" fmla="*/ 255317 h 4939827"/>
              <a:gd name="connsiteX29" fmla="*/ 8573171 w 12192000"/>
              <a:gd name="connsiteY29" fmla="*/ 258426 h 4939827"/>
              <a:gd name="connsiteX30" fmla="*/ 8573548 w 12192000"/>
              <a:gd name="connsiteY30" fmla="*/ 258241 h 4939827"/>
              <a:gd name="connsiteX31" fmla="*/ 8581827 w 12192000"/>
              <a:gd name="connsiteY31" fmla="*/ 261028 h 4939827"/>
              <a:gd name="connsiteX32" fmla="*/ 8586687 w 12192000"/>
              <a:gd name="connsiteY32" fmla="*/ 264089 h 4939827"/>
              <a:gd name="connsiteX33" fmla="*/ 8601067 w 12192000"/>
              <a:gd name="connsiteY33" fmla="*/ 270114 h 4939827"/>
              <a:gd name="connsiteX34" fmla="*/ 8672650 w 12192000"/>
              <a:gd name="connsiteY34" fmla="*/ 254821 h 4939827"/>
              <a:gd name="connsiteX35" fmla="*/ 8785543 w 12192000"/>
              <a:gd name="connsiteY35" fmla="*/ 263406 h 4939827"/>
              <a:gd name="connsiteX36" fmla="*/ 8830588 w 12192000"/>
              <a:gd name="connsiteY36" fmla="*/ 265483 h 4939827"/>
              <a:gd name="connsiteX37" fmla="*/ 8905142 w 12192000"/>
              <a:gd name="connsiteY37" fmla="*/ 264958 h 4939827"/>
              <a:gd name="connsiteX38" fmla="*/ 8968582 w 12192000"/>
              <a:gd name="connsiteY38" fmla="*/ 262728 h 4939827"/>
              <a:gd name="connsiteX39" fmla="*/ 8972994 w 12192000"/>
              <a:gd name="connsiteY39" fmla="*/ 263284 h 4939827"/>
              <a:gd name="connsiteX40" fmla="*/ 9004605 w 12192000"/>
              <a:gd name="connsiteY40" fmla="*/ 258041 h 4939827"/>
              <a:gd name="connsiteX41" fmla="*/ 9016165 w 12192000"/>
              <a:gd name="connsiteY41" fmla="*/ 261258 h 4939827"/>
              <a:gd name="connsiteX42" fmla="*/ 9043297 w 12192000"/>
              <a:gd name="connsiteY42" fmla="*/ 281547 h 4939827"/>
              <a:gd name="connsiteX43" fmla="*/ 9048315 w 12192000"/>
              <a:gd name="connsiteY43" fmla="*/ 279264 h 4939827"/>
              <a:gd name="connsiteX44" fmla="*/ 9054706 w 12192000"/>
              <a:gd name="connsiteY44" fmla="*/ 278538 h 4939827"/>
              <a:gd name="connsiteX45" fmla="*/ 9070919 w 12192000"/>
              <a:gd name="connsiteY45" fmla="*/ 281810 h 4939827"/>
              <a:gd name="connsiteX46" fmla="*/ 9076813 w 12192000"/>
              <a:gd name="connsiteY46" fmla="*/ 283909 h 4939827"/>
              <a:gd name="connsiteX47" fmla="*/ 9085871 w 12192000"/>
              <a:gd name="connsiteY47" fmla="*/ 285133 h 4939827"/>
              <a:gd name="connsiteX48" fmla="*/ 9086159 w 12192000"/>
              <a:gd name="connsiteY48" fmla="*/ 284887 h 4939827"/>
              <a:gd name="connsiteX49" fmla="*/ 9134606 w 12192000"/>
              <a:gd name="connsiteY49" fmla="*/ 288168 h 4939827"/>
              <a:gd name="connsiteX50" fmla="*/ 9195590 w 12192000"/>
              <a:gd name="connsiteY50" fmla="*/ 279568 h 4939827"/>
              <a:gd name="connsiteX51" fmla="*/ 9219336 w 12192000"/>
              <a:gd name="connsiteY51" fmla="*/ 278133 h 4939827"/>
              <a:gd name="connsiteX52" fmla="*/ 9232362 w 12192000"/>
              <a:gd name="connsiteY52" fmla="*/ 275894 h 4939827"/>
              <a:gd name="connsiteX53" fmla="*/ 9233396 w 12192000"/>
              <a:gd name="connsiteY53" fmla="*/ 274803 h 4939827"/>
              <a:gd name="connsiteX54" fmla="*/ 9256213 w 12192000"/>
              <a:gd name="connsiteY54" fmla="*/ 281576 h 4939827"/>
              <a:gd name="connsiteX55" fmla="*/ 9371484 w 12192000"/>
              <a:gd name="connsiteY55" fmla="*/ 329634 h 4939827"/>
              <a:gd name="connsiteX56" fmla="*/ 9404829 w 12192000"/>
              <a:gd name="connsiteY56" fmla="*/ 339038 h 4939827"/>
              <a:gd name="connsiteX57" fmla="*/ 9427021 w 12192000"/>
              <a:gd name="connsiteY57" fmla="*/ 358784 h 4939827"/>
              <a:gd name="connsiteX58" fmla="*/ 9670844 w 12192000"/>
              <a:gd name="connsiteY58" fmla="*/ 405128 h 4939827"/>
              <a:gd name="connsiteX59" fmla="*/ 9816083 w 12192000"/>
              <a:gd name="connsiteY59" fmla="*/ 416573 h 4939827"/>
              <a:gd name="connsiteX60" fmla="*/ 9936741 w 12192000"/>
              <a:gd name="connsiteY60" fmla="*/ 437044 h 4939827"/>
              <a:gd name="connsiteX61" fmla="*/ 10050093 w 12192000"/>
              <a:gd name="connsiteY61" fmla="*/ 443783 h 4939827"/>
              <a:gd name="connsiteX62" fmla="*/ 10130090 w 12192000"/>
              <a:gd name="connsiteY62" fmla="*/ 459520 h 4939827"/>
              <a:gd name="connsiteX63" fmla="*/ 10173456 w 12192000"/>
              <a:gd name="connsiteY63" fmla="*/ 457749 h 4939827"/>
              <a:gd name="connsiteX64" fmla="*/ 10218232 w 12192000"/>
              <a:gd name="connsiteY64" fmla="*/ 459820 h 4939827"/>
              <a:gd name="connsiteX65" fmla="*/ 10354176 w 12192000"/>
              <a:gd name="connsiteY65" fmla="*/ 471377 h 4939827"/>
              <a:gd name="connsiteX66" fmla="*/ 10430681 w 12192000"/>
              <a:gd name="connsiteY66" fmla="*/ 481226 h 4939827"/>
              <a:gd name="connsiteX67" fmla="*/ 10478169 w 12192000"/>
              <a:gd name="connsiteY67" fmla="*/ 481774 h 4939827"/>
              <a:gd name="connsiteX68" fmla="*/ 10540907 w 12192000"/>
              <a:gd name="connsiteY68" fmla="*/ 485607 h 4939827"/>
              <a:gd name="connsiteX69" fmla="*/ 10614941 w 12192000"/>
              <a:gd name="connsiteY69" fmla="*/ 487592 h 4939827"/>
              <a:gd name="connsiteX70" fmla="*/ 10674098 w 12192000"/>
              <a:gd name="connsiteY70" fmla="*/ 521656 h 4939827"/>
              <a:gd name="connsiteX71" fmla="*/ 10874834 w 12192000"/>
              <a:gd name="connsiteY71" fmla="*/ 574867 h 4939827"/>
              <a:gd name="connsiteX72" fmla="*/ 10944981 w 12192000"/>
              <a:gd name="connsiteY72" fmla="*/ 615042 h 4939827"/>
              <a:gd name="connsiteX73" fmla="*/ 11006376 w 12192000"/>
              <a:gd name="connsiteY73" fmla="*/ 645957 h 4939827"/>
              <a:gd name="connsiteX74" fmla="*/ 11076308 w 12192000"/>
              <a:gd name="connsiteY74" fmla="*/ 675698 h 4939827"/>
              <a:gd name="connsiteX75" fmla="*/ 11148789 w 12192000"/>
              <a:gd name="connsiteY75" fmla="*/ 685041 h 4939827"/>
              <a:gd name="connsiteX76" fmla="*/ 11249129 w 12192000"/>
              <a:gd name="connsiteY76" fmla="*/ 684218 h 4939827"/>
              <a:gd name="connsiteX77" fmla="*/ 11299915 w 12192000"/>
              <a:gd name="connsiteY77" fmla="*/ 692177 h 4939827"/>
              <a:gd name="connsiteX78" fmla="*/ 11386973 w 12192000"/>
              <a:gd name="connsiteY78" fmla="*/ 708209 h 4939827"/>
              <a:gd name="connsiteX79" fmla="*/ 11500105 w 12192000"/>
              <a:gd name="connsiteY79" fmla="*/ 735014 h 4939827"/>
              <a:gd name="connsiteX80" fmla="*/ 11621735 w 12192000"/>
              <a:gd name="connsiteY80" fmla="*/ 789584 h 4939827"/>
              <a:gd name="connsiteX81" fmla="*/ 11691200 w 12192000"/>
              <a:gd name="connsiteY81" fmla="*/ 867902 h 4939827"/>
              <a:gd name="connsiteX82" fmla="*/ 11819427 w 12192000"/>
              <a:gd name="connsiteY82" fmla="*/ 911634 h 4939827"/>
              <a:gd name="connsiteX83" fmla="*/ 11969720 w 12192000"/>
              <a:gd name="connsiteY83" fmla="*/ 964737 h 4939827"/>
              <a:gd name="connsiteX84" fmla="*/ 12055766 w 12192000"/>
              <a:gd name="connsiteY84" fmla="*/ 991268 h 4939827"/>
              <a:gd name="connsiteX85" fmla="*/ 12171539 w 12192000"/>
              <a:gd name="connsiteY85" fmla="*/ 995427 h 4939827"/>
              <a:gd name="connsiteX86" fmla="*/ 12187831 w 12192000"/>
              <a:gd name="connsiteY86" fmla="*/ 996580 h 4939827"/>
              <a:gd name="connsiteX87" fmla="*/ 12192000 w 12192000"/>
              <a:gd name="connsiteY87" fmla="*/ 996726 h 4939827"/>
              <a:gd name="connsiteX88" fmla="*/ 12192000 w 12192000"/>
              <a:gd name="connsiteY88" fmla="*/ 4939827 h 4939827"/>
              <a:gd name="connsiteX89" fmla="*/ 0 w 12192000"/>
              <a:gd name="connsiteY89" fmla="*/ 4939827 h 4939827"/>
              <a:gd name="connsiteX90" fmla="*/ 0 w 12192000"/>
              <a:gd name="connsiteY90" fmla="*/ 512043 h 4939827"/>
              <a:gd name="connsiteX91" fmla="*/ 7381 w 12192000"/>
              <a:gd name="connsiteY91" fmla="*/ 512580 h 4939827"/>
              <a:gd name="connsiteX92" fmla="*/ 100029 w 12192000"/>
              <a:gd name="connsiteY92" fmla="*/ 504758 h 4939827"/>
              <a:gd name="connsiteX93" fmla="*/ 155244 w 12192000"/>
              <a:gd name="connsiteY93" fmla="*/ 525130 h 4939827"/>
              <a:gd name="connsiteX94" fmla="*/ 254366 w 12192000"/>
              <a:gd name="connsiteY94" fmla="*/ 534449 h 4939827"/>
              <a:gd name="connsiteX95" fmla="*/ 447292 w 12192000"/>
              <a:gd name="connsiteY95" fmla="*/ 542725 h 4939827"/>
              <a:gd name="connsiteX96" fmla="*/ 628105 w 12192000"/>
              <a:gd name="connsiteY96" fmla="*/ 547853 h 4939827"/>
              <a:gd name="connsiteX97" fmla="*/ 783146 w 12192000"/>
              <a:gd name="connsiteY97" fmla="*/ 591799 h 4939827"/>
              <a:gd name="connsiteX98" fmla="*/ 1043676 w 12192000"/>
              <a:gd name="connsiteY98" fmla="*/ 591887 h 4939827"/>
              <a:gd name="connsiteX99" fmla="*/ 1281816 w 12192000"/>
              <a:gd name="connsiteY99" fmla="*/ 520946 h 4939827"/>
              <a:gd name="connsiteX100" fmla="*/ 1486347 w 12192000"/>
              <a:gd name="connsiteY100" fmla="*/ 487310 h 4939827"/>
              <a:gd name="connsiteX101" fmla="*/ 1568079 w 12192000"/>
              <a:gd name="connsiteY101" fmla="*/ 462531 h 4939827"/>
              <a:gd name="connsiteX102" fmla="*/ 1622516 w 12192000"/>
              <a:gd name="connsiteY102" fmla="*/ 466058 h 4939827"/>
              <a:gd name="connsiteX103" fmla="*/ 1655457 w 12192000"/>
              <a:gd name="connsiteY103" fmla="*/ 465359 h 4939827"/>
              <a:gd name="connsiteX104" fmla="*/ 1717454 w 12192000"/>
              <a:gd name="connsiteY104" fmla="*/ 417203 h 4939827"/>
              <a:gd name="connsiteX105" fmla="*/ 1913794 w 12192000"/>
              <a:gd name="connsiteY105" fmla="*/ 365255 h 4939827"/>
              <a:gd name="connsiteX106" fmla="*/ 2129762 w 12192000"/>
              <a:gd name="connsiteY106" fmla="*/ 367832 h 4939827"/>
              <a:gd name="connsiteX107" fmla="*/ 2376970 w 12192000"/>
              <a:gd name="connsiteY107" fmla="*/ 350129 h 4939827"/>
              <a:gd name="connsiteX108" fmla="*/ 2480155 w 12192000"/>
              <a:gd name="connsiteY108" fmla="*/ 359227 h 4939827"/>
              <a:gd name="connsiteX109" fmla="*/ 2586782 w 12192000"/>
              <a:gd name="connsiteY109" fmla="*/ 339352 h 4939827"/>
              <a:gd name="connsiteX110" fmla="*/ 2679617 w 12192000"/>
              <a:gd name="connsiteY110" fmla="*/ 305383 h 4939827"/>
              <a:gd name="connsiteX111" fmla="*/ 2788947 w 12192000"/>
              <a:gd name="connsiteY111" fmla="*/ 250375 h 4939827"/>
              <a:gd name="connsiteX112" fmla="*/ 2965530 w 12192000"/>
              <a:gd name="connsiteY112" fmla="*/ 245958 h 4939827"/>
              <a:gd name="connsiteX113" fmla="*/ 3103677 w 12192000"/>
              <a:gd name="connsiteY113" fmla="*/ 209527 h 4939827"/>
              <a:gd name="connsiteX114" fmla="*/ 3126759 w 12192000"/>
              <a:gd name="connsiteY114" fmla="*/ 211226 h 4939827"/>
              <a:gd name="connsiteX115" fmla="*/ 3164020 w 12192000"/>
              <a:gd name="connsiteY115" fmla="*/ 212779 h 4939827"/>
              <a:gd name="connsiteX116" fmla="*/ 3285019 w 12192000"/>
              <a:gd name="connsiteY116" fmla="*/ 220535 h 4939827"/>
              <a:gd name="connsiteX117" fmla="*/ 3365154 w 12192000"/>
              <a:gd name="connsiteY117" fmla="*/ 226416 h 4939827"/>
              <a:gd name="connsiteX118" fmla="*/ 3367507 w 12192000"/>
              <a:gd name="connsiteY118" fmla="*/ 225416 h 4939827"/>
              <a:gd name="connsiteX119" fmla="*/ 3387567 w 12192000"/>
              <a:gd name="connsiteY119" fmla="*/ 227103 h 4939827"/>
              <a:gd name="connsiteX120" fmla="*/ 3498001 w 12192000"/>
              <a:gd name="connsiteY120" fmla="*/ 231941 h 4939827"/>
              <a:gd name="connsiteX121" fmla="*/ 3561557 w 12192000"/>
              <a:gd name="connsiteY121" fmla="*/ 228095 h 4939827"/>
              <a:gd name="connsiteX122" fmla="*/ 3611920 w 12192000"/>
              <a:gd name="connsiteY122" fmla="*/ 218094 h 4939827"/>
              <a:gd name="connsiteX123" fmla="*/ 3620528 w 12192000"/>
              <a:gd name="connsiteY123" fmla="*/ 218788 h 4939827"/>
              <a:gd name="connsiteX124" fmla="*/ 3620766 w 12192000"/>
              <a:gd name="connsiteY124" fmla="*/ 218511 h 4939827"/>
              <a:gd name="connsiteX125" fmla="*/ 3629977 w 12192000"/>
              <a:gd name="connsiteY125" fmla="*/ 218664 h 4939827"/>
              <a:gd name="connsiteX126" fmla="*/ 3636217 w 12192000"/>
              <a:gd name="connsiteY126" fmla="*/ 220048 h 4939827"/>
              <a:gd name="connsiteX127" fmla="*/ 3709484 w 12192000"/>
              <a:gd name="connsiteY127" fmla="*/ 186927 h 4939827"/>
              <a:gd name="connsiteX128" fmla="*/ 3761342 w 12192000"/>
              <a:gd name="connsiteY128" fmla="*/ 177474 h 4939827"/>
              <a:gd name="connsiteX129" fmla="*/ 3799748 w 12192000"/>
              <a:gd name="connsiteY129" fmla="*/ 167154 h 4939827"/>
              <a:gd name="connsiteX130" fmla="*/ 3922756 w 12192000"/>
              <a:gd name="connsiteY130" fmla="*/ 194044 h 4939827"/>
              <a:gd name="connsiteX131" fmla="*/ 4028476 w 12192000"/>
              <a:gd name="connsiteY131" fmla="*/ 223679 h 4939827"/>
              <a:gd name="connsiteX132" fmla="*/ 4191582 w 12192000"/>
              <a:gd name="connsiteY132" fmla="*/ 238952 h 4939827"/>
              <a:gd name="connsiteX133" fmla="*/ 4251024 w 12192000"/>
              <a:gd name="connsiteY133" fmla="*/ 240874 h 4939827"/>
              <a:gd name="connsiteX134" fmla="*/ 4355275 w 12192000"/>
              <a:gd name="connsiteY134" fmla="*/ 260205 h 4939827"/>
              <a:gd name="connsiteX135" fmla="*/ 4423807 w 12192000"/>
              <a:gd name="connsiteY135" fmla="*/ 270366 h 4939827"/>
              <a:gd name="connsiteX136" fmla="*/ 4558432 w 12192000"/>
              <a:gd name="connsiteY136" fmla="*/ 269194 h 4939827"/>
              <a:gd name="connsiteX137" fmla="*/ 4635061 w 12192000"/>
              <a:gd name="connsiteY137" fmla="*/ 280682 h 4939827"/>
              <a:gd name="connsiteX138" fmla="*/ 4807427 w 12192000"/>
              <a:gd name="connsiteY138" fmla="*/ 276835 h 4939827"/>
              <a:gd name="connsiteX139" fmla="*/ 5028933 w 12192000"/>
              <a:gd name="connsiteY139" fmla="*/ 183887 h 4939827"/>
              <a:gd name="connsiteX140" fmla="*/ 5093642 w 12192000"/>
              <a:gd name="connsiteY140" fmla="*/ 177214 h 4939827"/>
              <a:gd name="connsiteX141" fmla="*/ 5102642 w 12192000"/>
              <a:gd name="connsiteY141" fmla="*/ 186816 h 4939827"/>
              <a:gd name="connsiteX142" fmla="*/ 5193590 w 12192000"/>
              <a:gd name="connsiteY142" fmla="*/ 156458 h 4939827"/>
              <a:gd name="connsiteX143" fmla="*/ 5323922 w 12192000"/>
              <a:gd name="connsiteY143" fmla="*/ 146332 h 4939827"/>
              <a:gd name="connsiteX144" fmla="*/ 5421860 w 12192000"/>
              <a:gd name="connsiteY144" fmla="*/ 167298 h 4939827"/>
              <a:gd name="connsiteX145" fmla="*/ 5476948 w 12192000"/>
              <a:gd name="connsiteY145" fmla="*/ 173249 h 4939827"/>
              <a:gd name="connsiteX146" fmla="*/ 5516842 w 12192000"/>
              <a:gd name="connsiteY146" fmla="*/ 184018 h 4939827"/>
              <a:gd name="connsiteX147" fmla="*/ 5619415 w 12192000"/>
              <a:gd name="connsiteY147" fmla="*/ 176781 h 4939827"/>
              <a:gd name="connsiteX148" fmla="*/ 5789867 w 12192000"/>
              <a:gd name="connsiteY148" fmla="*/ 150304 h 4939827"/>
              <a:gd name="connsiteX149" fmla="*/ 5825953 w 12192000"/>
              <a:gd name="connsiteY149" fmla="*/ 147907 h 4939827"/>
              <a:gd name="connsiteX150" fmla="*/ 5856168 w 12192000"/>
              <a:gd name="connsiteY150" fmla="*/ 158719 h 4939827"/>
              <a:gd name="connsiteX151" fmla="*/ 5862476 w 12192000"/>
              <a:gd name="connsiteY151" fmla="*/ 172447 h 4939827"/>
              <a:gd name="connsiteX152" fmla="*/ 5882195 w 12192000"/>
              <a:gd name="connsiteY152" fmla="*/ 173195 h 4939827"/>
              <a:gd name="connsiteX153" fmla="*/ 5887271 w 12192000"/>
              <a:gd name="connsiteY153" fmla="*/ 176084 h 4939827"/>
              <a:gd name="connsiteX154" fmla="*/ 5921577 w 12192000"/>
              <a:gd name="connsiteY154" fmla="*/ 169858 h 4939827"/>
              <a:gd name="connsiteX155" fmla="*/ 5983240 w 12192000"/>
              <a:gd name="connsiteY155" fmla="*/ 152755 h 4939827"/>
              <a:gd name="connsiteX156" fmla="*/ 6152287 w 12192000"/>
              <a:gd name="connsiteY156" fmla="*/ 116736 h 4939827"/>
              <a:gd name="connsiteX157" fmla="*/ 6415830 w 12192000"/>
              <a:gd name="connsiteY157" fmla="*/ 136006 h 4939827"/>
              <a:gd name="connsiteX158" fmla="*/ 6756965 w 12192000"/>
              <a:gd name="connsiteY158" fmla="*/ 57636 h 4939827"/>
              <a:gd name="connsiteX159" fmla="*/ 6819400 w 12192000"/>
              <a:gd name="connsiteY159" fmla="*/ 30742 h 4939827"/>
              <a:gd name="connsiteX160" fmla="*/ 6986370 w 12192000"/>
              <a:gd name="connsiteY160" fmla="*/ 12659 h 4939827"/>
              <a:gd name="connsiteX161" fmla="*/ 6989536 w 12192000"/>
              <a:gd name="connsiteY161" fmla="*/ 14528 h 4939827"/>
              <a:gd name="connsiteX162" fmla="*/ 7015933 w 12192000"/>
              <a:gd name="connsiteY162" fmla="*/ 9653 h 4939827"/>
              <a:gd name="connsiteX163" fmla="*/ 7020592 w 12192000"/>
              <a:gd name="connsiteY163" fmla="*/ 1651 h 4939827"/>
              <a:gd name="connsiteX164" fmla="*/ 7025905 w 12192000"/>
              <a:gd name="connsiteY164"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877301 w 12192000"/>
              <a:gd name="connsiteY15" fmla="*/ 186153 h 4939827"/>
              <a:gd name="connsiteX16" fmla="*/ 7952584 w 12192000"/>
              <a:gd name="connsiteY16" fmla="*/ 170181 h 4939827"/>
              <a:gd name="connsiteX17" fmla="*/ 8009534 w 12192000"/>
              <a:gd name="connsiteY17" fmla="*/ 176441 h 4939827"/>
              <a:gd name="connsiteX18" fmla="*/ 8058681 w 12192000"/>
              <a:gd name="connsiteY18" fmla="*/ 219431 h 4939827"/>
              <a:gd name="connsiteX19" fmla="*/ 8126175 w 12192000"/>
              <a:gd name="connsiteY19" fmla="*/ 240005 h 4939827"/>
              <a:gd name="connsiteX20" fmla="*/ 8166439 w 12192000"/>
              <a:gd name="connsiteY20" fmla="*/ 252699 h 4939827"/>
              <a:gd name="connsiteX21" fmla="*/ 8281371 w 12192000"/>
              <a:gd name="connsiteY21" fmla="*/ 256875 h 4939827"/>
              <a:gd name="connsiteX22" fmla="*/ 8381609 w 12192000"/>
              <a:gd name="connsiteY22" fmla="*/ 240618 h 4939827"/>
              <a:gd name="connsiteX23" fmla="*/ 8406759 w 12192000"/>
              <a:gd name="connsiteY23" fmla="*/ 232517 h 4939827"/>
              <a:gd name="connsiteX24" fmla="*/ 8426506 w 12192000"/>
              <a:gd name="connsiteY24" fmla="*/ 241842 h 4939827"/>
              <a:gd name="connsiteX25" fmla="*/ 8427949 w 12192000"/>
              <a:gd name="connsiteY25" fmla="*/ 240981 h 4939827"/>
              <a:gd name="connsiteX26" fmla="*/ 8441468 w 12192000"/>
              <a:gd name="connsiteY26" fmla="*/ 241157 h 4939827"/>
              <a:gd name="connsiteX27" fmla="*/ 8565757 w 12192000"/>
              <a:gd name="connsiteY27" fmla="*/ 255317 h 4939827"/>
              <a:gd name="connsiteX28" fmla="*/ 8573171 w 12192000"/>
              <a:gd name="connsiteY28" fmla="*/ 258426 h 4939827"/>
              <a:gd name="connsiteX29" fmla="*/ 8573548 w 12192000"/>
              <a:gd name="connsiteY29" fmla="*/ 258241 h 4939827"/>
              <a:gd name="connsiteX30" fmla="*/ 8581827 w 12192000"/>
              <a:gd name="connsiteY30" fmla="*/ 261028 h 4939827"/>
              <a:gd name="connsiteX31" fmla="*/ 8586687 w 12192000"/>
              <a:gd name="connsiteY31" fmla="*/ 264089 h 4939827"/>
              <a:gd name="connsiteX32" fmla="*/ 8601067 w 12192000"/>
              <a:gd name="connsiteY32" fmla="*/ 270114 h 4939827"/>
              <a:gd name="connsiteX33" fmla="*/ 8672650 w 12192000"/>
              <a:gd name="connsiteY33" fmla="*/ 254821 h 4939827"/>
              <a:gd name="connsiteX34" fmla="*/ 8785543 w 12192000"/>
              <a:gd name="connsiteY34" fmla="*/ 263406 h 4939827"/>
              <a:gd name="connsiteX35" fmla="*/ 8830588 w 12192000"/>
              <a:gd name="connsiteY35" fmla="*/ 265483 h 4939827"/>
              <a:gd name="connsiteX36" fmla="*/ 8905142 w 12192000"/>
              <a:gd name="connsiteY36" fmla="*/ 264958 h 4939827"/>
              <a:gd name="connsiteX37" fmla="*/ 8968582 w 12192000"/>
              <a:gd name="connsiteY37" fmla="*/ 262728 h 4939827"/>
              <a:gd name="connsiteX38" fmla="*/ 8972994 w 12192000"/>
              <a:gd name="connsiteY38" fmla="*/ 263284 h 4939827"/>
              <a:gd name="connsiteX39" fmla="*/ 9004605 w 12192000"/>
              <a:gd name="connsiteY39" fmla="*/ 258041 h 4939827"/>
              <a:gd name="connsiteX40" fmla="*/ 9016165 w 12192000"/>
              <a:gd name="connsiteY40" fmla="*/ 261258 h 4939827"/>
              <a:gd name="connsiteX41" fmla="*/ 9043297 w 12192000"/>
              <a:gd name="connsiteY41" fmla="*/ 281547 h 4939827"/>
              <a:gd name="connsiteX42" fmla="*/ 9048315 w 12192000"/>
              <a:gd name="connsiteY42" fmla="*/ 279264 h 4939827"/>
              <a:gd name="connsiteX43" fmla="*/ 9054706 w 12192000"/>
              <a:gd name="connsiteY43" fmla="*/ 278538 h 4939827"/>
              <a:gd name="connsiteX44" fmla="*/ 9070919 w 12192000"/>
              <a:gd name="connsiteY44" fmla="*/ 281810 h 4939827"/>
              <a:gd name="connsiteX45" fmla="*/ 9076813 w 12192000"/>
              <a:gd name="connsiteY45" fmla="*/ 283909 h 4939827"/>
              <a:gd name="connsiteX46" fmla="*/ 9085871 w 12192000"/>
              <a:gd name="connsiteY46" fmla="*/ 285133 h 4939827"/>
              <a:gd name="connsiteX47" fmla="*/ 9086159 w 12192000"/>
              <a:gd name="connsiteY47" fmla="*/ 284887 h 4939827"/>
              <a:gd name="connsiteX48" fmla="*/ 9134606 w 12192000"/>
              <a:gd name="connsiteY48" fmla="*/ 288168 h 4939827"/>
              <a:gd name="connsiteX49" fmla="*/ 9195590 w 12192000"/>
              <a:gd name="connsiteY49" fmla="*/ 279568 h 4939827"/>
              <a:gd name="connsiteX50" fmla="*/ 9219336 w 12192000"/>
              <a:gd name="connsiteY50" fmla="*/ 278133 h 4939827"/>
              <a:gd name="connsiteX51" fmla="*/ 9232362 w 12192000"/>
              <a:gd name="connsiteY51" fmla="*/ 275894 h 4939827"/>
              <a:gd name="connsiteX52" fmla="*/ 9233396 w 12192000"/>
              <a:gd name="connsiteY52" fmla="*/ 274803 h 4939827"/>
              <a:gd name="connsiteX53" fmla="*/ 9256213 w 12192000"/>
              <a:gd name="connsiteY53" fmla="*/ 281576 h 4939827"/>
              <a:gd name="connsiteX54" fmla="*/ 9371484 w 12192000"/>
              <a:gd name="connsiteY54" fmla="*/ 329634 h 4939827"/>
              <a:gd name="connsiteX55" fmla="*/ 9404829 w 12192000"/>
              <a:gd name="connsiteY55" fmla="*/ 339038 h 4939827"/>
              <a:gd name="connsiteX56" fmla="*/ 9427021 w 12192000"/>
              <a:gd name="connsiteY56" fmla="*/ 358784 h 4939827"/>
              <a:gd name="connsiteX57" fmla="*/ 9670844 w 12192000"/>
              <a:gd name="connsiteY57" fmla="*/ 405128 h 4939827"/>
              <a:gd name="connsiteX58" fmla="*/ 9816083 w 12192000"/>
              <a:gd name="connsiteY58" fmla="*/ 416573 h 4939827"/>
              <a:gd name="connsiteX59" fmla="*/ 9936741 w 12192000"/>
              <a:gd name="connsiteY59" fmla="*/ 437044 h 4939827"/>
              <a:gd name="connsiteX60" fmla="*/ 10050093 w 12192000"/>
              <a:gd name="connsiteY60" fmla="*/ 443783 h 4939827"/>
              <a:gd name="connsiteX61" fmla="*/ 10130090 w 12192000"/>
              <a:gd name="connsiteY61" fmla="*/ 459520 h 4939827"/>
              <a:gd name="connsiteX62" fmla="*/ 10173456 w 12192000"/>
              <a:gd name="connsiteY62" fmla="*/ 457749 h 4939827"/>
              <a:gd name="connsiteX63" fmla="*/ 10218232 w 12192000"/>
              <a:gd name="connsiteY63" fmla="*/ 459820 h 4939827"/>
              <a:gd name="connsiteX64" fmla="*/ 10354176 w 12192000"/>
              <a:gd name="connsiteY64" fmla="*/ 471377 h 4939827"/>
              <a:gd name="connsiteX65" fmla="*/ 10430681 w 12192000"/>
              <a:gd name="connsiteY65" fmla="*/ 481226 h 4939827"/>
              <a:gd name="connsiteX66" fmla="*/ 10478169 w 12192000"/>
              <a:gd name="connsiteY66" fmla="*/ 481774 h 4939827"/>
              <a:gd name="connsiteX67" fmla="*/ 10540907 w 12192000"/>
              <a:gd name="connsiteY67" fmla="*/ 485607 h 4939827"/>
              <a:gd name="connsiteX68" fmla="*/ 10614941 w 12192000"/>
              <a:gd name="connsiteY68" fmla="*/ 487592 h 4939827"/>
              <a:gd name="connsiteX69" fmla="*/ 10674098 w 12192000"/>
              <a:gd name="connsiteY69" fmla="*/ 521656 h 4939827"/>
              <a:gd name="connsiteX70" fmla="*/ 10874834 w 12192000"/>
              <a:gd name="connsiteY70" fmla="*/ 574867 h 4939827"/>
              <a:gd name="connsiteX71" fmla="*/ 10944981 w 12192000"/>
              <a:gd name="connsiteY71" fmla="*/ 615042 h 4939827"/>
              <a:gd name="connsiteX72" fmla="*/ 11006376 w 12192000"/>
              <a:gd name="connsiteY72" fmla="*/ 645957 h 4939827"/>
              <a:gd name="connsiteX73" fmla="*/ 11076308 w 12192000"/>
              <a:gd name="connsiteY73" fmla="*/ 675698 h 4939827"/>
              <a:gd name="connsiteX74" fmla="*/ 11148789 w 12192000"/>
              <a:gd name="connsiteY74" fmla="*/ 685041 h 4939827"/>
              <a:gd name="connsiteX75" fmla="*/ 11249129 w 12192000"/>
              <a:gd name="connsiteY75" fmla="*/ 684218 h 4939827"/>
              <a:gd name="connsiteX76" fmla="*/ 11299915 w 12192000"/>
              <a:gd name="connsiteY76" fmla="*/ 692177 h 4939827"/>
              <a:gd name="connsiteX77" fmla="*/ 11386973 w 12192000"/>
              <a:gd name="connsiteY77" fmla="*/ 708209 h 4939827"/>
              <a:gd name="connsiteX78" fmla="*/ 11500105 w 12192000"/>
              <a:gd name="connsiteY78" fmla="*/ 735014 h 4939827"/>
              <a:gd name="connsiteX79" fmla="*/ 11621735 w 12192000"/>
              <a:gd name="connsiteY79" fmla="*/ 789584 h 4939827"/>
              <a:gd name="connsiteX80" fmla="*/ 11691200 w 12192000"/>
              <a:gd name="connsiteY80" fmla="*/ 867902 h 4939827"/>
              <a:gd name="connsiteX81" fmla="*/ 11819427 w 12192000"/>
              <a:gd name="connsiteY81" fmla="*/ 911634 h 4939827"/>
              <a:gd name="connsiteX82" fmla="*/ 11969720 w 12192000"/>
              <a:gd name="connsiteY82" fmla="*/ 964737 h 4939827"/>
              <a:gd name="connsiteX83" fmla="*/ 12055766 w 12192000"/>
              <a:gd name="connsiteY83" fmla="*/ 991268 h 4939827"/>
              <a:gd name="connsiteX84" fmla="*/ 12171539 w 12192000"/>
              <a:gd name="connsiteY84" fmla="*/ 995427 h 4939827"/>
              <a:gd name="connsiteX85" fmla="*/ 12187831 w 12192000"/>
              <a:gd name="connsiteY85" fmla="*/ 996580 h 4939827"/>
              <a:gd name="connsiteX86" fmla="*/ 12192000 w 12192000"/>
              <a:gd name="connsiteY86" fmla="*/ 996726 h 4939827"/>
              <a:gd name="connsiteX87" fmla="*/ 12192000 w 12192000"/>
              <a:gd name="connsiteY87" fmla="*/ 4939827 h 4939827"/>
              <a:gd name="connsiteX88" fmla="*/ 0 w 12192000"/>
              <a:gd name="connsiteY88" fmla="*/ 4939827 h 4939827"/>
              <a:gd name="connsiteX89" fmla="*/ 0 w 12192000"/>
              <a:gd name="connsiteY89" fmla="*/ 512043 h 4939827"/>
              <a:gd name="connsiteX90" fmla="*/ 7381 w 12192000"/>
              <a:gd name="connsiteY90" fmla="*/ 512580 h 4939827"/>
              <a:gd name="connsiteX91" fmla="*/ 100029 w 12192000"/>
              <a:gd name="connsiteY91" fmla="*/ 504758 h 4939827"/>
              <a:gd name="connsiteX92" fmla="*/ 155244 w 12192000"/>
              <a:gd name="connsiteY92" fmla="*/ 525130 h 4939827"/>
              <a:gd name="connsiteX93" fmla="*/ 254366 w 12192000"/>
              <a:gd name="connsiteY93" fmla="*/ 534449 h 4939827"/>
              <a:gd name="connsiteX94" fmla="*/ 447292 w 12192000"/>
              <a:gd name="connsiteY94" fmla="*/ 542725 h 4939827"/>
              <a:gd name="connsiteX95" fmla="*/ 628105 w 12192000"/>
              <a:gd name="connsiteY95" fmla="*/ 547853 h 4939827"/>
              <a:gd name="connsiteX96" fmla="*/ 783146 w 12192000"/>
              <a:gd name="connsiteY96" fmla="*/ 591799 h 4939827"/>
              <a:gd name="connsiteX97" fmla="*/ 1043676 w 12192000"/>
              <a:gd name="connsiteY97" fmla="*/ 591887 h 4939827"/>
              <a:gd name="connsiteX98" fmla="*/ 1281816 w 12192000"/>
              <a:gd name="connsiteY98" fmla="*/ 520946 h 4939827"/>
              <a:gd name="connsiteX99" fmla="*/ 1486347 w 12192000"/>
              <a:gd name="connsiteY99" fmla="*/ 487310 h 4939827"/>
              <a:gd name="connsiteX100" fmla="*/ 1568079 w 12192000"/>
              <a:gd name="connsiteY100" fmla="*/ 462531 h 4939827"/>
              <a:gd name="connsiteX101" fmla="*/ 1622516 w 12192000"/>
              <a:gd name="connsiteY101" fmla="*/ 466058 h 4939827"/>
              <a:gd name="connsiteX102" fmla="*/ 1655457 w 12192000"/>
              <a:gd name="connsiteY102" fmla="*/ 465359 h 4939827"/>
              <a:gd name="connsiteX103" fmla="*/ 1717454 w 12192000"/>
              <a:gd name="connsiteY103" fmla="*/ 417203 h 4939827"/>
              <a:gd name="connsiteX104" fmla="*/ 1913794 w 12192000"/>
              <a:gd name="connsiteY104" fmla="*/ 365255 h 4939827"/>
              <a:gd name="connsiteX105" fmla="*/ 2129762 w 12192000"/>
              <a:gd name="connsiteY105" fmla="*/ 367832 h 4939827"/>
              <a:gd name="connsiteX106" fmla="*/ 2376970 w 12192000"/>
              <a:gd name="connsiteY106" fmla="*/ 350129 h 4939827"/>
              <a:gd name="connsiteX107" fmla="*/ 2480155 w 12192000"/>
              <a:gd name="connsiteY107" fmla="*/ 359227 h 4939827"/>
              <a:gd name="connsiteX108" fmla="*/ 2586782 w 12192000"/>
              <a:gd name="connsiteY108" fmla="*/ 339352 h 4939827"/>
              <a:gd name="connsiteX109" fmla="*/ 2679617 w 12192000"/>
              <a:gd name="connsiteY109" fmla="*/ 305383 h 4939827"/>
              <a:gd name="connsiteX110" fmla="*/ 2788947 w 12192000"/>
              <a:gd name="connsiteY110" fmla="*/ 250375 h 4939827"/>
              <a:gd name="connsiteX111" fmla="*/ 2965530 w 12192000"/>
              <a:gd name="connsiteY111" fmla="*/ 245958 h 4939827"/>
              <a:gd name="connsiteX112" fmla="*/ 3103677 w 12192000"/>
              <a:gd name="connsiteY112" fmla="*/ 209527 h 4939827"/>
              <a:gd name="connsiteX113" fmla="*/ 3126759 w 12192000"/>
              <a:gd name="connsiteY113" fmla="*/ 211226 h 4939827"/>
              <a:gd name="connsiteX114" fmla="*/ 3164020 w 12192000"/>
              <a:gd name="connsiteY114" fmla="*/ 212779 h 4939827"/>
              <a:gd name="connsiteX115" fmla="*/ 3285019 w 12192000"/>
              <a:gd name="connsiteY115" fmla="*/ 220535 h 4939827"/>
              <a:gd name="connsiteX116" fmla="*/ 3365154 w 12192000"/>
              <a:gd name="connsiteY116" fmla="*/ 226416 h 4939827"/>
              <a:gd name="connsiteX117" fmla="*/ 3367507 w 12192000"/>
              <a:gd name="connsiteY117" fmla="*/ 225416 h 4939827"/>
              <a:gd name="connsiteX118" fmla="*/ 3387567 w 12192000"/>
              <a:gd name="connsiteY118" fmla="*/ 227103 h 4939827"/>
              <a:gd name="connsiteX119" fmla="*/ 3498001 w 12192000"/>
              <a:gd name="connsiteY119" fmla="*/ 231941 h 4939827"/>
              <a:gd name="connsiteX120" fmla="*/ 3561557 w 12192000"/>
              <a:gd name="connsiteY120" fmla="*/ 228095 h 4939827"/>
              <a:gd name="connsiteX121" fmla="*/ 3611920 w 12192000"/>
              <a:gd name="connsiteY121" fmla="*/ 218094 h 4939827"/>
              <a:gd name="connsiteX122" fmla="*/ 3620528 w 12192000"/>
              <a:gd name="connsiteY122" fmla="*/ 218788 h 4939827"/>
              <a:gd name="connsiteX123" fmla="*/ 3620766 w 12192000"/>
              <a:gd name="connsiteY123" fmla="*/ 218511 h 4939827"/>
              <a:gd name="connsiteX124" fmla="*/ 3629977 w 12192000"/>
              <a:gd name="connsiteY124" fmla="*/ 218664 h 4939827"/>
              <a:gd name="connsiteX125" fmla="*/ 3636217 w 12192000"/>
              <a:gd name="connsiteY125" fmla="*/ 220048 h 4939827"/>
              <a:gd name="connsiteX126" fmla="*/ 3709484 w 12192000"/>
              <a:gd name="connsiteY126" fmla="*/ 186927 h 4939827"/>
              <a:gd name="connsiteX127" fmla="*/ 3761342 w 12192000"/>
              <a:gd name="connsiteY127" fmla="*/ 177474 h 4939827"/>
              <a:gd name="connsiteX128" fmla="*/ 3799748 w 12192000"/>
              <a:gd name="connsiteY128" fmla="*/ 167154 h 4939827"/>
              <a:gd name="connsiteX129" fmla="*/ 3922756 w 12192000"/>
              <a:gd name="connsiteY129" fmla="*/ 194044 h 4939827"/>
              <a:gd name="connsiteX130" fmla="*/ 4028476 w 12192000"/>
              <a:gd name="connsiteY130" fmla="*/ 223679 h 4939827"/>
              <a:gd name="connsiteX131" fmla="*/ 4191582 w 12192000"/>
              <a:gd name="connsiteY131" fmla="*/ 238952 h 4939827"/>
              <a:gd name="connsiteX132" fmla="*/ 4251024 w 12192000"/>
              <a:gd name="connsiteY132" fmla="*/ 240874 h 4939827"/>
              <a:gd name="connsiteX133" fmla="*/ 4355275 w 12192000"/>
              <a:gd name="connsiteY133" fmla="*/ 260205 h 4939827"/>
              <a:gd name="connsiteX134" fmla="*/ 4423807 w 12192000"/>
              <a:gd name="connsiteY134" fmla="*/ 270366 h 4939827"/>
              <a:gd name="connsiteX135" fmla="*/ 4558432 w 12192000"/>
              <a:gd name="connsiteY135" fmla="*/ 269194 h 4939827"/>
              <a:gd name="connsiteX136" fmla="*/ 4635061 w 12192000"/>
              <a:gd name="connsiteY136" fmla="*/ 280682 h 4939827"/>
              <a:gd name="connsiteX137" fmla="*/ 4807427 w 12192000"/>
              <a:gd name="connsiteY137" fmla="*/ 276835 h 4939827"/>
              <a:gd name="connsiteX138" fmla="*/ 5028933 w 12192000"/>
              <a:gd name="connsiteY138" fmla="*/ 183887 h 4939827"/>
              <a:gd name="connsiteX139" fmla="*/ 5093642 w 12192000"/>
              <a:gd name="connsiteY139" fmla="*/ 177214 h 4939827"/>
              <a:gd name="connsiteX140" fmla="*/ 5102642 w 12192000"/>
              <a:gd name="connsiteY140" fmla="*/ 186816 h 4939827"/>
              <a:gd name="connsiteX141" fmla="*/ 5193590 w 12192000"/>
              <a:gd name="connsiteY141" fmla="*/ 156458 h 4939827"/>
              <a:gd name="connsiteX142" fmla="*/ 5323922 w 12192000"/>
              <a:gd name="connsiteY142" fmla="*/ 146332 h 4939827"/>
              <a:gd name="connsiteX143" fmla="*/ 5421860 w 12192000"/>
              <a:gd name="connsiteY143" fmla="*/ 167298 h 4939827"/>
              <a:gd name="connsiteX144" fmla="*/ 5476948 w 12192000"/>
              <a:gd name="connsiteY144" fmla="*/ 173249 h 4939827"/>
              <a:gd name="connsiteX145" fmla="*/ 5516842 w 12192000"/>
              <a:gd name="connsiteY145" fmla="*/ 184018 h 4939827"/>
              <a:gd name="connsiteX146" fmla="*/ 5619415 w 12192000"/>
              <a:gd name="connsiteY146" fmla="*/ 176781 h 4939827"/>
              <a:gd name="connsiteX147" fmla="*/ 5789867 w 12192000"/>
              <a:gd name="connsiteY147" fmla="*/ 150304 h 4939827"/>
              <a:gd name="connsiteX148" fmla="*/ 5825953 w 12192000"/>
              <a:gd name="connsiteY148" fmla="*/ 147907 h 4939827"/>
              <a:gd name="connsiteX149" fmla="*/ 5856168 w 12192000"/>
              <a:gd name="connsiteY149" fmla="*/ 158719 h 4939827"/>
              <a:gd name="connsiteX150" fmla="*/ 5862476 w 12192000"/>
              <a:gd name="connsiteY150" fmla="*/ 172447 h 4939827"/>
              <a:gd name="connsiteX151" fmla="*/ 5882195 w 12192000"/>
              <a:gd name="connsiteY151" fmla="*/ 173195 h 4939827"/>
              <a:gd name="connsiteX152" fmla="*/ 5887271 w 12192000"/>
              <a:gd name="connsiteY152" fmla="*/ 176084 h 4939827"/>
              <a:gd name="connsiteX153" fmla="*/ 5921577 w 12192000"/>
              <a:gd name="connsiteY153" fmla="*/ 169858 h 4939827"/>
              <a:gd name="connsiteX154" fmla="*/ 5983240 w 12192000"/>
              <a:gd name="connsiteY154" fmla="*/ 152755 h 4939827"/>
              <a:gd name="connsiteX155" fmla="*/ 6152287 w 12192000"/>
              <a:gd name="connsiteY155" fmla="*/ 116736 h 4939827"/>
              <a:gd name="connsiteX156" fmla="*/ 6415830 w 12192000"/>
              <a:gd name="connsiteY156" fmla="*/ 136006 h 4939827"/>
              <a:gd name="connsiteX157" fmla="*/ 6756965 w 12192000"/>
              <a:gd name="connsiteY157" fmla="*/ 57636 h 4939827"/>
              <a:gd name="connsiteX158" fmla="*/ 6819400 w 12192000"/>
              <a:gd name="connsiteY158" fmla="*/ 30742 h 4939827"/>
              <a:gd name="connsiteX159" fmla="*/ 6986370 w 12192000"/>
              <a:gd name="connsiteY159" fmla="*/ 12659 h 4939827"/>
              <a:gd name="connsiteX160" fmla="*/ 6989536 w 12192000"/>
              <a:gd name="connsiteY160" fmla="*/ 14528 h 4939827"/>
              <a:gd name="connsiteX161" fmla="*/ 7015933 w 12192000"/>
              <a:gd name="connsiteY161" fmla="*/ 9653 h 4939827"/>
              <a:gd name="connsiteX162" fmla="*/ 7020592 w 12192000"/>
              <a:gd name="connsiteY162" fmla="*/ 1651 h 4939827"/>
              <a:gd name="connsiteX163" fmla="*/ 7025905 w 12192000"/>
              <a:gd name="connsiteY163"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152287 w 12192000"/>
              <a:gd name="connsiteY154" fmla="*/ 116736 h 4939827"/>
              <a:gd name="connsiteX155" fmla="*/ 6415830 w 12192000"/>
              <a:gd name="connsiteY155" fmla="*/ 136006 h 4939827"/>
              <a:gd name="connsiteX156" fmla="*/ 6756965 w 12192000"/>
              <a:gd name="connsiteY156" fmla="*/ 57636 h 4939827"/>
              <a:gd name="connsiteX157" fmla="*/ 6819400 w 12192000"/>
              <a:gd name="connsiteY157" fmla="*/ 30742 h 4939827"/>
              <a:gd name="connsiteX158" fmla="*/ 6986370 w 12192000"/>
              <a:gd name="connsiteY158" fmla="*/ 12659 h 4939827"/>
              <a:gd name="connsiteX159" fmla="*/ 6989536 w 12192000"/>
              <a:gd name="connsiteY159" fmla="*/ 14528 h 4939827"/>
              <a:gd name="connsiteX160" fmla="*/ 7015933 w 12192000"/>
              <a:gd name="connsiteY160" fmla="*/ 9653 h 4939827"/>
              <a:gd name="connsiteX161" fmla="*/ 7020592 w 12192000"/>
              <a:gd name="connsiteY161" fmla="*/ 1651 h 4939827"/>
              <a:gd name="connsiteX162" fmla="*/ 7025905 w 12192000"/>
              <a:gd name="connsiteY162"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5983240 w 12192000"/>
              <a:gd name="connsiteY153" fmla="*/ 152755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5921577 w 12192000"/>
              <a:gd name="connsiteY152" fmla="*/ 169858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887271 w 12192000"/>
              <a:gd name="connsiteY151" fmla="*/ 176084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01067 w 12192000"/>
              <a:gd name="connsiteY31" fmla="*/ 270114 h 4939827"/>
              <a:gd name="connsiteX32" fmla="*/ 8672650 w 12192000"/>
              <a:gd name="connsiteY32" fmla="*/ 254821 h 4939827"/>
              <a:gd name="connsiteX33" fmla="*/ 8785543 w 12192000"/>
              <a:gd name="connsiteY33" fmla="*/ 263406 h 4939827"/>
              <a:gd name="connsiteX34" fmla="*/ 8830588 w 12192000"/>
              <a:gd name="connsiteY34" fmla="*/ 265483 h 4939827"/>
              <a:gd name="connsiteX35" fmla="*/ 8905142 w 12192000"/>
              <a:gd name="connsiteY35" fmla="*/ 264958 h 4939827"/>
              <a:gd name="connsiteX36" fmla="*/ 8968582 w 12192000"/>
              <a:gd name="connsiteY36" fmla="*/ 262728 h 4939827"/>
              <a:gd name="connsiteX37" fmla="*/ 8972994 w 12192000"/>
              <a:gd name="connsiteY37" fmla="*/ 263284 h 4939827"/>
              <a:gd name="connsiteX38" fmla="*/ 9004605 w 12192000"/>
              <a:gd name="connsiteY38" fmla="*/ 258041 h 4939827"/>
              <a:gd name="connsiteX39" fmla="*/ 9016165 w 12192000"/>
              <a:gd name="connsiteY39" fmla="*/ 261258 h 4939827"/>
              <a:gd name="connsiteX40" fmla="*/ 9043297 w 12192000"/>
              <a:gd name="connsiteY40" fmla="*/ 281547 h 4939827"/>
              <a:gd name="connsiteX41" fmla="*/ 9048315 w 12192000"/>
              <a:gd name="connsiteY41" fmla="*/ 279264 h 4939827"/>
              <a:gd name="connsiteX42" fmla="*/ 9054706 w 12192000"/>
              <a:gd name="connsiteY42" fmla="*/ 278538 h 4939827"/>
              <a:gd name="connsiteX43" fmla="*/ 9070919 w 12192000"/>
              <a:gd name="connsiteY43" fmla="*/ 281810 h 4939827"/>
              <a:gd name="connsiteX44" fmla="*/ 9076813 w 12192000"/>
              <a:gd name="connsiteY44" fmla="*/ 283909 h 4939827"/>
              <a:gd name="connsiteX45" fmla="*/ 9085871 w 12192000"/>
              <a:gd name="connsiteY45" fmla="*/ 285133 h 4939827"/>
              <a:gd name="connsiteX46" fmla="*/ 9086159 w 12192000"/>
              <a:gd name="connsiteY46" fmla="*/ 284887 h 4939827"/>
              <a:gd name="connsiteX47" fmla="*/ 9134606 w 12192000"/>
              <a:gd name="connsiteY47" fmla="*/ 288168 h 4939827"/>
              <a:gd name="connsiteX48" fmla="*/ 9195590 w 12192000"/>
              <a:gd name="connsiteY48" fmla="*/ 279568 h 4939827"/>
              <a:gd name="connsiteX49" fmla="*/ 9219336 w 12192000"/>
              <a:gd name="connsiteY49" fmla="*/ 278133 h 4939827"/>
              <a:gd name="connsiteX50" fmla="*/ 9232362 w 12192000"/>
              <a:gd name="connsiteY50" fmla="*/ 275894 h 4939827"/>
              <a:gd name="connsiteX51" fmla="*/ 9233396 w 12192000"/>
              <a:gd name="connsiteY51" fmla="*/ 274803 h 4939827"/>
              <a:gd name="connsiteX52" fmla="*/ 9256213 w 12192000"/>
              <a:gd name="connsiteY52" fmla="*/ 281576 h 4939827"/>
              <a:gd name="connsiteX53" fmla="*/ 9371484 w 12192000"/>
              <a:gd name="connsiteY53" fmla="*/ 329634 h 4939827"/>
              <a:gd name="connsiteX54" fmla="*/ 9404829 w 12192000"/>
              <a:gd name="connsiteY54" fmla="*/ 339038 h 4939827"/>
              <a:gd name="connsiteX55" fmla="*/ 9427021 w 12192000"/>
              <a:gd name="connsiteY55" fmla="*/ 358784 h 4939827"/>
              <a:gd name="connsiteX56" fmla="*/ 9670844 w 12192000"/>
              <a:gd name="connsiteY56" fmla="*/ 405128 h 4939827"/>
              <a:gd name="connsiteX57" fmla="*/ 9816083 w 12192000"/>
              <a:gd name="connsiteY57" fmla="*/ 416573 h 4939827"/>
              <a:gd name="connsiteX58" fmla="*/ 9936741 w 12192000"/>
              <a:gd name="connsiteY58" fmla="*/ 437044 h 4939827"/>
              <a:gd name="connsiteX59" fmla="*/ 10050093 w 12192000"/>
              <a:gd name="connsiteY59" fmla="*/ 443783 h 4939827"/>
              <a:gd name="connsiteX60" fmla="*/ 10130090 w 12192000"/>
              <a:gd name="connsiteY60" fmla="*/ 459520 h 4939827"/>
              <a:gd name="connsiteX61" fmla="*/ 10173456 w 12192000"/>
              <a:gd name="connsiteY61" fmla="*/ 457749 h 4939827"/>
              <a:gd name="connsiteX62" fmla="*/ 10218232 w 12192000"/>
              <a:gd name="connsiteY62" fmla="*/ 459820 h 4939827"/>
              <a:gd name="connsiteX63" fmla="*/ 10354176 w 12192000"/>
              <a:gd name="connsiteY63" fmla="*/ 471377 h 4939827"/>
              <a:gd name="connsiteX64" fmla="*/ 10430681 w 12192000"/>
              <a:gd name="connsiteY64" fmla="*/ 481226 h 4939827"/>
              <a:gd name="connsiteX65" fmla="*/ 10478169 w 12192000"/>
              <a:gd name="connsiteY65" fmla="*/ 481774 h 4939827"/>
              <a:gd name="connsiteX66" fmla="*/ 10540907 w 12192000"/>
              <a:gd name="connsiteY66" fmla="*/ 485607 h 4939827"/>
              <a:gd name="connsiteX67" fmla="*/ 10614941 w 12192000"/>
              <a:gd name="connsiteY67" fmla="*/ 487592 h 4939827"/>
              <a:gd name="connsiteX68" fmla="*/ 10674098 w 12192000"/>
              <a:gd name="connsiteY68" fmla="*/ 521656 h 4939827"/>
              <a:gd name="connsiteX69" fmla="*/ 10874834 w 12192000"/>
              <a:gd name="connsiteY69" fmla="*/ 574867 h 4939827"/>
              <a:gd name="connsiteX70" fmla="*/ 10944981 w 12192000"/>
              <a:gd name="connsiteY70" fmla="*/ 615042 h 4939827"/>
              <a:gd name="connsiteX71" fmla="*/ 11006376 w 12192000"/>
              <a:gd name="connsiteY71" fmla="*/ 645957 h 4939827"/>
              <a:gd name="connsiteX72" fmla="*/ 11076308 w 12192000"/>
              <a:gd name="connsiteY72" fmla="*/ 675698 h 4939827"/>
              <a:gd name="connsiteX73" fmla="*/ 11148789 w 12192000"/>
              <a:gd name="connsiteY73" fmla="*/ 685041 h 4939827"/>
              <a:gd name="connsiteX74" fmla="*/ 11249129 w 12192000"/>
              <a:gd name="connsiteY74" fmla="*/ 684218 h 4939827"/>
              <a:gd name="connsiteX75" fmla="*/ 11299915 w 12192000"/>
              <a:gd name="connsiteY75" fmla="*/ 692177 h 4939827"/>
              <a:gd name="connsiteX76" fmla="*/ 11386973 w 12192000"/>
              <a:gd name="connsiteY76" fmla="*/ 708209 h 4939827"/>
              <a:gd name="connsiteX77" fmla="*/ 11500105 w 12192000"/>
              <a:gd name="connsiteY77" fmla="*/ 735014 h 4939827"/>
              <a:gd name="connsiteX78" fmla="*/ 11621735 w 12192000"/>
              <a:gd name="connsiteY78" fmla="*/ 789584 h 4939827"/>
              <a:gd name="connsiteX79" fmla="*/ 11691200 w 12192000"/>
              <a:gd name="connsiteY79" fmla="*/ 867902 h 4939827"/>
              <a:gd name="connsiteX80" fmla="*/ 11819427 w 12192000"/>
              <a:gd name="connsiteY80" fmla="*/ 911634 h 4939827"/>
              <a:gd name="connsiteX81" fmla="*/ 11969720 w 12192000"/>
              <a:gd name="connsiteY81" fmla="*/ 964737 h 4939827"/>
              <a:gd name="connsiteX82" fmla="*/ 12055766 w 12192000"/>
              <a:gd name="connsiteY82" fmla="*/ 991268 h 4939827"/>
              <a:gd name="connsiteX83" fmla="*/ 12171539 w 12192000"/>
              <a:gd name="connsiteY83" fmla="*/ 995427 h 4939827"/>
              <a:gd name="connsiteX84" fmla="*/ 12187831 w 12192000"/>
              <a:gd name="connsiteY84" fmla="*/ 996580 h 4939827"/>
              <a:gd name="connsiteX85" fmla="*/ 12192000 w 12192000"/>
              <a:gd name="connsiteY85" fmla="*/ 996726 h 4939827"/>
              <a:gd name="connsiteX86" fmla="*/ 12192000 w 12192000"/>
              <a:gd name="connsiteY86" fmla="*/ 4939827 h 4939827"/>
              <a:gd name="connsiteX87" fmla="*/ 0 w 12192000"/>
              <a:gd name="connsiteY87" fmla="*/ 4939827 h 4939827"/>
              <a:gd name="connsiteX88" fmla="*/ 0 w 12192000"/>
              <a:gd name="connsiteY88" fmla="*/ 512043 h 4939827"/>
              <a:gd name="connsiteX89" fmla="*/ 7381 w 12192000"/>
              <a:gd name="connsiteY89" fmla="*/ 512580 h 4939827"/>
              <a:gd name="connsiteX90" fmla="*/ 100029 w 12192000"/>
              <a:gd name="connsiteY90" fmla="*/ 504758 h 4939827"/>
              <a:gd name="connsiteX91" fmla="*/ 155244 w 12192000"/>
              <a:gd name="connsiteY91" fmla="*/ 525130 h 4939827"/>
              <a:gd name="connsiteX92" fmla="*/ 254366 w 12192000"/>
              <a:gd name="connsiteY92" fmla="*/ 534449 h 4939827"/>
              <a:gd name="connsiteX93" fmla="*/ 447292 w 12192000"/>
              <a:gd name="connsiteY93" fmla="*/ 542725 h 4939827"/>
              <a:gd name="connsiteX94" fmla="*/ 628105 w 12192000"/>
              <a:gd name="connsiteY94" fmla="*/ 547853 h 4939827"/>
              <a:gd name="connsiteX95" fmla="*/ 783146 w 12192000"/>
              <a:gd name="connsiteY95" fmla="*/ 591799 h 4939827"/>
              <a:gd name="connsiteX96" fmla="*/ 1043676 w 12192000"/>
              <a:gd name="connsiteY96" fmla="*/ 591887 h 4939827"/>
              <a:gd name="connsiteX97" fmla="*/ 1281816 w 12192000"/>
              <a:gd name="connsiteY97" fmla="*/ 520946 h 4939827"/>
              <a:gd name="connsiteX98" fmla="*/ 1486347 w 12192000"/>
              <a:gd name="connsiteY98" fmla="*/ 487310 h 4939827"/>
              <a:gd name="connsiteX99" fmla="*/ 1568079 w 12192000"/>
              <a:gd name="connsiteY99" fmla="*/ 462531 h 4939827"/>
              <a:gd name="connsiteX100" fmla="*/ 1622516 w 12192000"/>
              <a:gd name="connsiteY100" fmla="*/ 466058 h 4939827"/>
              <a:gd name="connsiteX101" fmla="*/ 1655457 w 12192000"/>
              <a:gd name="connsiteY101" fmla="*/ 465359 h 4939827"/>
              <a:gd name="connsiteX102" fmla="*/ 1717454 w 12192000"/>
              <a:gd name="connsiteY102" fmla="*/ 417203 h 4939827"/>
              <a:gd name="connsiteX103" fmla="*/ 1913794 w 12192000"/>
              <a:gd name="connsiteY103" fmla="*/ 365255 h 4939827"/>
              <a:gd name="connsiteX104" fmla="*/ 2129762 w 12192000"/>
              <a:gd name="connsiteY104" fmla="*/ 367832 h 4939827"/>
              <a:gd name="connsiteX105" fmla="*/ 2376970 w 12192000"/>
              <a:gd name="connsiteY105" fmla="*/ 350129 h 4939827"/>
              <a:gd name="connsiteX106" fmla="*/ 2480155 w 12192000"/>
              <a:gd name="connsiteY106" fmla="*/ 359227 h 4939827"/>
              <a:gd name="connsiteX107" fmla="*/ 2586782 w 12192000"/>
              <a:gd name="connsiteY107" fmla="*/ 339352 h 4939827"/>
              <a:gd name="connsiteX108" fmla="*/ 2679617 w 12192000"/>
              <a:gd name="connsiteY108" fmla="*/ 305383 h 4939827"/>
              <a:gd name="connsiteX109" fmla="*/ 2788947 w 12192000"/>
              <a:gd name="connsiteY109" fmla="*/ 250375 h 4939827"/>
              <a:gd name="connsiteX110" fmla="*/ 2965530 w 12192000"/>
              <a:gd name="connsiteY110" fmla="*/ 245958 h 4939827"/>
              <a:gd name="connsiteX111" fmla="*/ 3103677 w 12192000"/>
              <a:gd name="connsiteY111" fmla="*/ 209527 h 4939827"/>
              <a:gd name="connsiteX112" fmla="*/ 3126759 w 12192000"/>
              <a:gd name="connsiteY112" fmla="*/ 211226 h 4939827"/>
              <a:gd name="connsiteX113" fmla="*/ 3164020 w 12192000"/>
              <a:gd name="connsiteY113" fmla="*/ 212779 h 4939827"/>
              <a:gd name="connsiteX114" fmla="*/ 3285019 w 12192000"/>
              <a:gd name="connsiteY114" fmla="*/ 220535 h 4939827"/>
              <a:gd name="connsiteX115" fmla="*/ 3365154 w 12192000"/>
              <a:gd name="connsiteY115" fmla="*/ 226416 h 4939827"/>
              <a:gd name="connsiteX116" fmla="*/ 3367507 w 12192000"/>
              <a:gd name="connsiteY116" fmla="*/ 225416 h 4939827"/>
              <a:gd name="connsiteX117" fmla="*/ 3387567 w 12192000"/>
              <a:gd name="connsiteY117" fmla="*/ 227103 h 4939827"/>
              <a:gd name="connsiteX118" fmla="*/ 3498001 w 12192000"/>
              <a:gd name="connsiteY118" fmla="*/ 231941 h 4939827"/>
              <a:gd name="connsiteX119" fmla="*/ 3561557 w 12192000"/>
              <a:gd name="connsiteY119" fmla="*/ 228095 h 4939827"/>
              <a:gd name="connsiteX120" fmla="*/ 3611920 w 12192000"/>
              <a:gd name="connsiteY120" fmla="*/ 218094 h 4939827"/>
              <a:gd name="connsiteX121" fmla="*/ 3620528 w 12192000"/>
              <a:gd name="connsiteY121" fmla="*/ 218788 h 4939827"/>
              <a:gd name="connsiteX122" fmla="*/ 3620766 w 12192000"/>
              <a:gd name="connsiteY122" fmla="*/ 218511 h 4939827"/>
              <a:gd name="connsiteX123" fmla="*/ 3629977 w 12192000"/>
              <a:gd name="connsiteY123" fmla="*/ 218664 h 4939827"/>
              <a:gd name="connsiteX124" fmla="*/ 3636217 w 12192000"/>
              <a:gd name="connsiteY124" fmla="*/ 220048 h 4939827"/>
              <a:gd name="connsiteX125" fmla="*/ 3709484 w 12192000"/>
              <a:gd name="connsiteY125" fmla="*/ 186927 h 4939827"/>
              <a:gd name="connsiteX126" fmla="*/ 3761342 w 12192000"/>
              <a:gd name="connsiteY126" fmla="*/ 177474 h 4939827"/>
              <a:gd name="connsiteX127" fmla="*/ 3799748 w 12192000"/>
              <a:gd name="connsiteY127" fmla="*/ 167154 h 4939827"/>
              <a:gd name="connsiteX128" fmla="*/ 3922756 w 12192000"/>
              <a:gd name="connsiteY128" fmla="*/ 194044 h 4939827"/>
              <a:gd name="connsiteX129" fmla="*/ 4028476 w 12192000"/>
              <a:gd name="connsiteY129" fmla="*/ 223679 h 4939827"/>
              <a:gd name="connsiteX130" fmla="*/ 4191582 w 12192000"/>
              <a:gd name="connsiteY130" fmla="*/ 238952 h 4939827"/>
              <a:gd name="connsiteX131" fmla="*/ 4251024 w 12192000"/>
              <a:gd name="connsiteY131" fmla="*/ 240874 h 4939827"/>
              <a:gd name="connsiteX132" fmla="*/ 4355275 w 12192000"/>
              <a:gd name="connsiteY132" fmla="*/ 260205 h 4939827"/>
              <a:gd name="connsiteX133" fmla="*/ 4423807 w 12192000"/>
              <a:gd name="connsiteY133" fmla="*/ 270366 h 4939827"/>
              <a:gd name="connsiteX134" fmla="*/ 4558432 w 12192000"/>
              <a:gd name="connsiteY134" fmla="*/ 269194 h 4939827"/>
              <a:gd name="connsiteX135" fmla="*/ 4635061 w 12192000"/>
              <a:gd name="connsiteY135" fmla="*/ 280682 h 4939827"/>
              <a:gd name="connsiteX136" fmla="*/ 4807427 w 12192000"/>
              <a:gd name="connsiteY136" fmla="*/ 276835 h 4939827"/>
              <a:gd name="connsiteX137" fmla="*/ 5028933 w 12192000"/>
              <a:gd name="connsiteY137" fmla="*/ 183887 h 4939827"/>
              <a:gd name="connsiteX138" fmla="*/ 5093642 w 12192000"/>
              <a:gd name="connsiteY138" fmla="*/ 177214 h 4939827"/>
              <a:gd name="connsiteX139" fmla="*/ 5102642 w 12192000"/>
              <a:gd name="connsiteY139" fmla="*/ 186816 h 4939827"/>
              <a:gd name="connsiteX140" fmla="*/ 5193590 w 12192000"/>
              <a:gd name="connsiteY140" fmla="*/ 156458 h 4939827"/>
              <a:gd name="connsiteX141" fmla="*/ 5323922 w 12192000"/>
              <a:gd name="connsiteY141" fmla="*/ 146332 h 4939827"/>
              <a:gd name="connsiteX142" fmla="*/ 5421860 w 12192000"/>
              <a:gd name="connsiteY142" fmla="*/ 167298 h 4939827"/>
              <a:gd name="connsiteX143" fmla="*/ 5476948 w 12192000"/>
              <a:gd name="connsiteY143" fmla="*/ 173249 h 4939827"/>
              <a:gd name="connsiteX144" fmla="*/ 5516842 w 12192000"/>
              <a:gd name="connsiteY144" fmla="*/ 184018 h 4939827"/>
              <a:gd name="connsiteX145" fmla="*/ 5619415 w 12192000"/>
              <a:gd name="connsiteY145" fmla="*/ 176781 h 4939827"/>
              <a:gd name="connsiteX146" fmla="*/ 5789867 w 12192000"/>
              <a:gd name="connsiteY146" fmla="*/ 150304 h 4939827"/>
              <a:gd name="connsiteX147" fmla="*/ 5825953 w 12192000"/>
              <a:gd name="connsiteY147" fmla="*/ 147907 h 4939827"/>
              <a:gd name="connsiteX148" fmla="*/ 5856168 w 12192000"/>
              <a:gd name="connsiteY148" fmla="*/ 158719 h 4939827"/>
              <a:gd name="connsiteX149" fmla="*/ 5862476 w 12192000"/>
              <a:gd name="connsiteY149" fmla="*/ 172447 h 4939827"/>
              <a:gd name="connsiteX150" fmla="*/ 5882195 w 12192000"/>
              <a:gd name="connsiteY150" fmla="*/ 173195 h 4939827"/>
              <a:gd name="connsiteX151" fmla="*/ 5952585 w 12192000"/>
              <a:gd name="connsiteY151" fmla="*/ 161012 h 4939827"/>
              <a:gd name="connsiteX152" fmla="*/ 6001964 w 12192000"/>
              <a:gd name="connsiteY152" fmla="*/ 154786 h 4939827"/>
              <a:gd name="connsiteX153" fmla="*/ 6184207 w 12192000"/>
              <a:gd name="connsiteY153" fmla="*/ 132658 h 4939827"/>
              <a:gd name="connsiteX154" fmla="*/ 6415830 w 12192000"/>
              <a:gd name="connsiteY154" fmla="*/ 136006 h 4939827"/>
              <a:gd name="connsiteX155" fmla="*/ 6756965 w 12192000"/>
              <a:gd name="connsiteY155" fmla="*/ 57636 h 4939827"/>
              <a:gd name="connsiteX156" fmla="*/ 6819400 w 12192000"/>
              <a:gd name="connsiteY156" fmla="*/ 30742 h 4939827"/>
              <a:gd name="connsiteX157" fmla="*/ 6986370 w 12192000"/>
              <a:gd name="connsiteY157" fmla="*/ 12659 h 4939827"/>
              <a:gd name="connsiteX158" fmla="*/ 6989536 w 12192000"/>
              <a:gd name="connsiteY158" fmla="*/ 14528 h 4939827"/>
              <a:gd name="connsiteX159" fmla="*/ 7015933 w 12192000"/>
              <a:gd name="connsiteY159" fmla="*/ 9653 h 4939827"/>
              <a:gd name="connsiteX160" fmla="*/ 7020592 w 12192000"/>
              <a:gd name="connsiteY160" fmla="*/ 1651 h 4939827"/>
              <a:gd name="connsiteX161" fmla="*/ 7025905 w 12192000"/>
              <a:gd name="connsiteY161"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256213 w 12192000"/>
              <a:gd name="connsiteY51" fmla="*/ 281576 h 4939827"/>
              <a:gd name="connsiteX52" fmla="*/ 9371484 w 12192000"/>
              <a:gd name="connsiteY52" fmla="*/ 329634 h 4939827"/>
              <a:gd name="connsiteX53" fmla="*/ 9404829 w 12192000"/>
              <a:gd name="connsiteY53" fmla="*/ 339038 h 4939827"/>
              <a:gd name="connsiteX54" fmla="*/ 9427021 w 12192000"/>
              <a:gd name="connsiteY54" fmla="*/ 358784 h 4939827"/>
              <a:gd name="connsiteX55" fmla="*/ 9670844 w 12192000"/>
              <a:gd name="connsiteY55" fmla="*/ 405128 h 4939827"/>
              <a:gd name="connsiteX56" fmla="*/ 9816083 w 12192000"/>
              <a:gd name="connsiteY56" fmla="*/ 416573 h 4939827"/>
              <a:gd name="connsiteX57" fmla="*/ 9936741 w 12192000"/>
              <a:gd name="connsiteY57" fmla="*/ 437044 h 4939827"/>
              <a:gd name="connsiteX58" fmla="*/ 10050093 w 12192000"/>
              <a:gd name="connsiteY58" fmla="*/ 443783 h 4939827"/>
              <a:gd name="connsiteX59" fmla="*/ 10130090 w 12192000"/>
              <a:gd name="connsiteY59" fmla="*/ 459520 h 4939827"/>
              <a:gd name="connsiteX60" fmla="*/ 10173456 w 12192000"/>
              <a:gd name="connsiteY60" fmla="*/ 457749 h 4939827"/>
              <a:gd name="connsiteX61" fmla="*/ 10218232 w 12192000"/>
              <a:gd name="connsiteY61" fmla="*/ 459820 h 4939827"/>
              <a:gd name="connsiteX62" fmla="*/ 10354176 w 12192000"/>
              <a:gd name="connsiteY62" fmla="*/ 471377 h 4939827"/>
              <a:gd name="connsiteX63" fmla="*/ 10430681 w 12192000"/>
              <a:gd name="connsiteY63" fmla="*/ 481226 h 4939827"/>
              <a:gd name="connsiteX64" fmla="*/ 10478169 w 12192000"/>
              <a:gd name="connsiteY64" fmla="*/ 481774 h 4939827"/>
              <a:gd name="connsiteX65" fmla="*/ 10540907 w 12192000"/>
              <a:gd name="connsiteY65" fmla="*/ 485607 h 4939827"/>
              <a:gd name="connsiteX66" fmla="*/ 10614941 w 12192000"/>
              <a:gd name="connsiteY66" fmla="*/ 487592 h 4939827"/>
              <a:gd name="connsiteX67" fmla="*/ 10674098 w 12192000"/>
              <a:gd name="connsiteY67" fmla="*/ 521656 h 4939827"/>
              <a:gd name="connsiteX68" fmla="*/ 10874834 w 12192000"/>
              <a:gd name="connsiteY68" fmla="*/ 574867 h 4939827"/>
              <a:gd name="connsiteX69" fmla="*/ 10944981 w 12192000"/>
              <a:gd name="connsiteY69" fmla="*/ 615042 h 4939827"/>
              <a:gd name="connsiteX70" fmla="*/ 11006376 w 12192000"/>
              <a:gd name="connsiteY70" fmla="*/ 645957 h 4939827"/>
              <a:gd name="connsiteX71" fmla="*/ 11076308 w 12192000"/>
              <a:gd name="connsiteY71" fmla="*/ 675698 h 4939827"/>
              <a:gd name="connsiteX72" fmla="*/ 11148789 w 12192000"/>
              <a:gd name="connsiteY72" fmla="*/ 685041 h 4939827"/>
              <a:gd name="connsiteX73" fmla="*/ 11249129 w 12192000"/>
              <a:gd name="connsiteY73" fmla="*/ 684218 h 4939827"/>
              <a:gd name="connsiteX74" fmla="*/ 11299915 w 12192000"/>
              <a:gd name="connsiteY74" fmla="*/ 692177 h 4939827"/>
              <a:gd name="connsiteX75" fmla="*/ 11386973 w 12192000"/>
              <a:gd name="connsiteY75" fmla="*/ 708209 h 4939827"/>
              <a:gd name="connsiteX76" fmla="*/ 11500105 w 12192000"/>
              <a:gd name="connsiteY76" fmla="*/ 735014 h 4939827"/>
              <a:gd name="connsiteX77" fmla="*/ 11621735 w 12192000"/>
              <a:gd name="connsiteY77" fmla="*/ 789584 h 4939827"/>
              <a:gd name="connsiteX78" fmla="*/ 11691200 w 12192000"/>
              <a:gd name="connsiteY78" fmla="*/ 867902 h 4939827"/>
              <a:gd name="connsiteX79" fmla="*/ 11819427 w 12192000"/>
              <a:gd name="connsiteY79" fmla="*/ 911634 h 4939827"/>
              <a:gd name="connsiteX80" fmla="*/ 11969720 w 12192000"/>
              <a:gd name="connsiteY80" fmla="*/ 964737 h 4939827"/>
              <a:gd name="connsiteX81" fmla="*/ 12055766 w 12192000"/>
              <a:gd name="connsiteY81" fmla="*/ 991268 h 4939827"/>
              <a:gd name="connsiteX82" fmla="*/ 12171539 w 12192000"/>
              <a:gd name="connsiteY82" fmla="*/ 995427 h 4939827"/>
              <a:gd name="connsiteX83" fmla="*/ 12187831 w 12192000"/>
              <a:gd name="connsiteY83" fmla="*/ 996580 h 4939827"/>
              <a:gd name="connsiteX84" fmla="*/ 12192000 w 12192000"/>
              <a:gd name="connsiteY84" fmla="*/ 996726 h 4939827"/>
              <a:gd name="connsiteX85" fmla="*/ 12192000 w 12192000"/>
              <a:gd name="connsiteY85" fmla="*/ 4939827 h 4939827"/>
              <a:gd name="connsiteX86" fmla="*/ 0 w 12192000"/>
              <a:gd name="connsiteY86" fmla="*/ 4939827 h 4939827"/>
              <a:gd name="connsiteX87" fmla="*/ 0 w 12192000"/>
              <a:gd name="connsiteY87" fmla="*/ 512043 h 4939827"/>
              <a:gd name="connsiteX88" fmla="*/ 7381 w 12192000"/>
              <a:gd name="connsiteY88" fmla="*/ 512580 h 4939827"/>
              <a:gd name="connsiteX89" fmla="*/ 100029 w 12192000"/>
              <a:gd name="connsiteY89" fmla="*/ 504758 h 4939827"/>
              <a:gd name="connsiteX90" fmla="*/ 155244 w 12192000"/>
              <a:gd name="connsiteY90" fmla="*/ 525130 h 4939827"/>
              <a:gd name="connsiteX91" fmla="*/ 254366 w 12192000"/>
              <a:gd name="connsiteY91" fmla="*/ 534449 h 4939827"/>
              <a:gd name="connsiteX92" fmla="*/ 447292 w 12192000"/>
              <a:gd name="connsiteY92" fmla="*/ 542725 h 4939827"/>
              <a:gd name="connsiteX93" fmla="*/ 628105 w 12192000"/>
              <a:gd name="connsiteY93" fmla="*/ 547853 h 4939827"/>
              <a:gd name="connsiteX94" fmla="*/ 783146 w 12192000"/>
              <a:gd name="connsiteY94" fmla="*/ 591799 h 4939827"/>
              <a:gd name="connsiteX95" fmla="*/ 1043676 w 12192000"/>
              <a:gd name="connsiteY95" fmla="*/ 591887 h 4939827"/>
              <a:gd name="connsiteX96" fmla="*/ 1281816 w 12192000"/>
              <a:gd name="connsiteY96" fmla="*/ 520946 h 4939827"/>
              <a:gd name="connsiteX97" fmla="*/ 1486347 w 12192000"/>
              <a:gd name="connsiteY97" fmla="*/ 487310 h 4939827"/>
              <a:gd name="connsiteX98" fmla="*/ 1568079 w 12192000"/>
              <a:gd name="connsiteY98" fmla="*/ 462531 h 4939827"/>
              <a:gd name="connsiteX99" fmla="*/ 1622516 w 12192000"/>
              <a:gd name="connsiteY99" fmla="*/ 466058 h 4939827"/>
              <a:gd name="connsiteX100" fmla="*/ 1655457 w 12192000"/>
              <a:gd name="connsiteY100" fmla="*/ 465359 h 4939827"/>
              <a:gd name="connsiteX101" fmla="*/ 1717454 w 12192000"/>
              <a:gd name="connsiteY101" fmla="*/ 417203 h 4939827"/>
              <a:gd name="connsiteX102" fmla="*/ 1913794 w 12192000"/>
              <a:gd name="connsiteY102" fmla="*/ 365255 h 4939827"/>
              <a:gd name="connsiteX103" fmla="*/ 2129762 w 12192000"/>
              <a:gd name="connsiteY103" fmla="*/ 367832 h 4939827"/>
              <a:gd name="connsiteX104" fmla="*/ 2376970 w 12192000"/>
              <a:gd name="connsiteY104" fmla="*/ 350129 h 4939827"/>
              <a:gd name="connsiteX105" fmla="*/ 2480155 w 12192000"/>
              <a:gd name="connsiteY105" fmla="*/ 359227 h 4939827"/>
              <a:gd name="connsiteX106" fmla="*/ 2586782 w 12192000"/>
              <a:gd name="connsiteY106" fmla="*/ 339352 h 4939827"/>
              <a:gd name="connsiteX107" fmla="*/ 2679617 w 12192000"/>
              <a:gd name="connsiteY107" fmla="*/ 305383 h 4939827"/>
              <a:gd name="connsiteX108" fmla="*/ 2788947 w 12192000"/>
              <a:gd name="connsiteY108" fmla="*/ 250375 h 4939827"/>
              <a:gd name="connsiteX109" fmla="*/ 2965530 w 12192000"/>
              <a:gd name="connsiteY109" fmla="*/ 245958 h 4939827"/>
              <a:gd name="connsiteX110" fmla="*/ 3103677 w 12192000"/>
              <a:gd name="connsiteY110" fmla="*/ 209527 h 4939827"/>
              <a:gd name="connsiteX111" fmla="*/ 3126759 w 12192000"/>
              <a:gd name="connsiteY111" fmla="*/ 211226 h 4939827"/>
              <a:gd name="connsiteX112" fmla="*/ 3164020 w 12192000"/>
              <a:gd name="connsiteY112" fmla="*/ 212779 h 4939827"/>
              <a:gd name="connsiteX113" fmla="*/ 3285019 w 12192000"/>
              <a:gd name="connsiteY113" fmla="*/ 220535 h 4939827"/>
              <a:gd name="connsiteX114" fmla="*/ 3365154 w 12192000"/>
              <a:gd name="connsiteY114" fmla="*/ 226416 h 4939827"/>
              <a:gd name="connsiteX115" fmla="*/ 3367507 w 12192000"/>
              <a:gd name="connsiteY115" fmla="*/ 225416 h 4939827"/>
              <a:gd name="connsiteX116" fmla="*/ 3387567 w 12192000"/>
              <a:gd name="connsiteY116" fmla="*/ 227103 h 4939827"/>
              <a:gd name="connsiteX117" fmla="*/ 3498001 w 12192000"/>
              <a:gd name="connsiteY117" fmla="*/ 231941 h 4939827"/>
              <a:gd name="connsiteX118" fmla="*/ 3561557 w 12192000"/>
              <a:gd name="connsiteY118" fmla="*/ 228095 h 4939827"/>
              <a:gd name="connsiteX119" fmla="*/ 3611920 w 12192000"/>
              <a:gd name="connsiteY119" fmla="*/ 218094 h 4939827"/>
              <a:gd name="connsiteX120" fmla="*/ 3620528 w 12192000"/>
              <a:gd name="connsiteY120" fmla="*/ 218788 h 4939827"/>
              <a:gd name="connsiteX121" fmla="*/ 3620766 w 12192000"/>
              <a:gd name="connsiteY121" fmla="*/ 218511 h 4939827"/>
              <a:gd name="connsiteX122" fmla="*/ 3629977 w 12192000"/>
              <a:gd name="connsiteY122" fmla="*/ 218664 h 4939827"/>
              <a:gd name="connsiteX123" fmla="*/ 3636217 w 12192000"/>
              <a:gd name="connsiteY123" fmla="*/ 220048 h 4939827"/>
              <a:gd name="connsiteX124" fmla="*/ 3709484 w 12192000"/>
              <a:gd name="connsiteY124" fmla="*/ 186927 h 4939827"/>
              <a:gd name="connsiteX125" fmla="*/ 3761342 w 12192000"/>
              <a:gd name="connsiteY125" fmla="*/ 177474 h 4939827"/>
              <a:gd name="connsiteX126" fmla="*/ 3799748 w 12192000"/>
              <a:gd name="connsiteY126" fmla="*/ 167154 h 4939827"/>
              <a:gd name="connsiteX127" fmla="*/ 3922756 w 12192000"/>
              <a:gd name="connsiteY127" fmla="*/ 194044 h 4939827"/>
              <a:gd name="connsiteX128" fmla="*/ 4028476 w 12192000"/>
              <a:gd name="connsiteY128" fmla="*/ 223679 h 4939827"/>
              <a:gd name="connsiteX129" fmla="*/ 4191582 w 12192000"/>
              <a:gd name="connsiteY129" fmla="*/ 238952 h 4939827"/>
              <a:gd name="connsiteX130" fmla="*/ 4251024 w 12192000"/>
              <a:gd name="connsiteY130" fmla="*/ 240874 h 4939827"/>
              <a:gd name="connsiteX131" fmla="*/ 4355275 w 12192000"/>
              <a:gd name="connsiteY131" fmla="*/ 260205 h 4939827"/>
              <a:gd name="connsiteX132" fmla="*/ 4423807 w 12192000"/>
              <a:gd name="connsiteY132" fmla="*/ 270366 h 4939827"/>
              <a:gd name="connsiteX133" fmla="*/ 4558432 w 12192000"/>
              <a:gd name="connsiteY133" fmla="*/ 269194 h 4939827"/>
              <a:gd name="connsiteX134" fmla="*/ 4635061 w 12192000"/>
              <a:gd name="connsiteY134" fmla="*/ 280682 h 4939827"/>
              <a:gd name="connsiteX135" fmla="*/ 4807427 w 12192000"/>
              <a:gd name="connsiteY135" fmla="*/ 276835 h 4939827"/>
              <a:gd name="connsiteX136" fmla="*/ 5028933 w 12192000"/>
              <a:gd name="connsiteY136" fmla="*/ 183887 h 4939827"/>
              <a:gd name="connsiteX137" fmla="*/ 5093642 w 12192000"/>
              <a:gd name="connsiteY137" fmla="*/ 177214 h 4939827"/>
              <a:gd name="connsiteX138" fmla="*/ 5102642 w 12192000"/>
              <a:gd name="connsiteY138" fmla="*/ 186816 h 4939827"/>
              <a:gd name="connsiteX139" fmla="*/ 5193590 w 12192000"/>
              <a:gd name="connsiteY139" fmla="*/ 156458 h 4939827"/>
              <a:gd name="connsiteX140" fmla="*/ 5323922 w 12192000"/>
              <a:gd name="connsiteY140" fmla="*/ 146332 h 4939827"/>
              <a:gd name="connsiteX141" fmla="*/ 5421860 w 12192000"/>
              <a:gd name="connsiteY141" fmla="*/ 167298 h 4939827"/>
              <a:gd name="connsiteX142" fmla="*/ 5476948 w 12192000"/>
              <a:gd name="connsiteY142" fmla="*/ 173249 h 4939827"/>
              <a:gd name="connsiteX143" fmla="*/ 5516842 w 12192000"/>
              <a:gd name="connsiteY143" fmla="*/ 184018 h 4939827"/>
              <a:gd name="connsiteX144" fmla="*/ 5619415 w 12192000"/>
              <a:gd name="connsiteY144" fmla="*/ 176781 h 4939827"/>
              <a:gd name="connsiteX145" fmla="*/ 5789867 w 12192000"/>
              <a:gd name="connsiteY145" fmla="*/ 150304 h 4939827"/>
              <a:gd name="connsiteX146" fmla="*/ 5825953 w 12192000"/>
              <a:gd name="connsiteY146" fmla="*/ 147907 h 4939827"/>
              <a:gd name="connsiteX147" fmla="*/ 5856168 w 12192000"/>
              <a:gd name="connsiteY147" fmla="*/ 158719 h 4939827"/>
              <a:gd name="connsiteX148" fmla="*/ 5862476 w 12192000"/>
              <a:gd name="connsiteY148" fmla="*/ 172447 h 4939827"/>
              <a:gd name="connsiteX149" fmla="*/ 5882195 w 12192000"/>
              <a:gd name="connsiteY149" fmla="*/ 173195 h 4939827"/>
              <a:gd name="connsiteX150" fmla="*/ 5952585 w 12192000"/>
              <a:gd name="connsiteY150" fmla="*/ 161012 h 4939827"/>
              <a:gd name="connsiteX151" fmla="*/ 6001964 w 12192000"/>
              <a:gd name="connsiteY151" fmla="*/ 154786 h 4939827"/>
              <a:gd name="connsiteX152" fmla="*/ 6184207 w 12192000"/>
              <a:gd name="connsiteY152" fmla="*/ 132658 h 4939827"/>
              <a:gd name="connsiteX153" fmla="*/ 6415830 w 12192000"/>
              <a:gd name="connsiteY153" fmla="*/ 136006 h 4939827"/>
              <a:gd name="connsiteX154" fmla="*/ 6756965 w 12192000"/>
              <a:gd name="connsiteY154" fmla="*/ 57636 h 4939827"/>
              <a:gd name="connsiteX155" fmla="*/ 6819400 w 12192000"/>
              <a:gd name="connsiteY155" fmla="*/ 30742 h 4939827"/>
              <a:gd name="connsiteX156" fmla="*/ 6986370 w 12192000"/>
              <a:gd name="connsiteY156" fmla="*/ 12659 h 4939827"/>
              <a:gd name="connsiteX157" fmla="*/ 6989536 w 12192000"/>
              <a:gd name="connsiteY157" fmla="*/ 14528 h 4939827"/>
              <a:gd name="connsiteX158" fmla="*/ 7015933 w 12192000"/>
              <a:gd name="connsiteY158" fmla="*/ 9653 h 4939827"/>
              <a:gd name="connsiteX159" fmla="*/ 7020592 w 12192000"/>
              <a:gd name="connsiteY159" fmla="*/ 1651 h 4939827"/>
              <a:gd name="connsiteX160" fmla="*/ 7025905 w 12192000"/>
              <a:gd name="connsiteY160"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33396 w 12192000"/>
              <a:gd name="connsiteY50" fmla="*/ 274803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586687 w 12192000"/>
              <a:gd name="connsiteY30" fmla="*/ 264089 h 4939827"/>
              <a:gd name="connsiteX31" fmla="*/ 8672650 w 12192000"/>
              <a:gd name="connsiteY31" fmla="*/ 254821 h 4939827"/>
              <a:gd name="connsiteX32" fmla="*/ 8785543 w 12192000"/>
              <a:gd name="connsiteY32" fmla="*/ 263406 h 4939827"/>
              <a:gd name="connsiteX33" fmla="*/ 8830588 w 12192000"/>
              <a:gd name="connsiteY33" fmla="*/ 265483 h 4939827"/>
              <a:gd name="connsiteX34" fmla="*/ 8905142 w 12192000"/>
              <a:gd name="connsiteY34" fmla="*/ 264958 h 4939827"/>
              <a:gd name="connsiteX35" fmla="*/ 8968582 w 12192000"/>
              <a:gd name="connsiteY35" fmla="*/ 262728 h 4939827"/>
              <a:gd name="connsiteX36" fmla="*/ 8972994 w 12192000"/>
              <a:gd name="connsiteY36" fmla="*/ 263284 h 4939827"/>
              <a:gd name="connsiteX37" fmla="*/ 9004605 w 12192000"/>
              <a:gd name="connsiteY37" fmla="*/ 258041 h 4939827"/>
              <a:gd name="connsiteX38" fmla="*/ 9016165 w 12192000"/>
              <a:gd name="connsiteY38" fmla="*/ 261258 h 4939827"/>
              <a:gd name="connsiteX39" fmla="*/ 9043297 w 12192000"/>
              <a:gd name="connsiteY39" fmla="*/ 281547 h 4939827"/>
              <a:gd name="connsiteX40" fmla="*/ 9048315 w 12192000"/>
              <a:gd name="connsiteY40" fmla="*/ 279264 h 4939827"/>
              <a:gd name="connsiteX41" fmla="*/ 9054706 w 12192000"/>
              <a:gd name="connsiteY41" fmla="*/ 278538 h 4939827"/>
              <a:gd name="connsiteX42" fmla="*/ 9070919 w 12192000"/>
              <a:gd name="connsiteY42" fmla="*/ 281810 h 4939827"/>
              <a:gd name="connsiteX43" fmla="*/ 9076813 w 12192000"/>
              <a:gd name="connsiteY43" fmla="*/ 283909 h 4939827"/>
              <a:gd name="connsiteX44" fmla="*/ 9085871 w 12192000"/>
              <a:gd name="connsiteY44" fmla="*/ 285133 h 4939827"/>
              <a:gd name="connsiteX45" fmla="*/ 9086159 w 12192000"/>
              <a:gd name="connsiteY45" fmla="*/ 284887 h 4939827"/>
              <a:gd name="connsiteX46" fmla="*/ 9134606 w 12192000"/>
              <a:gd name="connsiteY46" fmla="*/ 288168 h 4939827"/>
              <a:gd name="connsiteX47" fmla="*/ 9195590 w 12192000"/>
              <a:gd name="connsiteY47" fmla="*/ 279568 h 4939827"/>
              <a:gd name="connsiteX48" fmla="*/ 9219336 w 12192000"/>
              <a:gd name="connsiteY48" fmla="*/ 278133 h 4939827"/>
              <a:gd name="connsiteX49" fmla="*/ 9232362 w 12192000"/>
              <a:gd name="connsiteY49" fmla="*/ 275894 h 4939827"/>
              <a:gd name="connsiteX50" fmla="*/ 9283638 w 12192000"/>
              <a:gd name="connsiteY50" fmla="*/ 299924 h 4939827"/>
              <a:gd name="connsiteX51" fmla="*/ 9371484 w 12192000"/>
              <a:gd name="connsiteY51" fmla="*/ 329634 h 4939827"/>
              <a:gd name="connsiteX52" fmla="*/ 9404829 w 12192000"/>
              <a:gd name="connsiteY52" fmla="*/ 339038 h 4939827"/>
              <a:gd name="connsiteX53" fmla="*/ 9427021 w 12192000"/>
              <a:gd name="connsiteY53" fmla="*/ 358784 h 4939827"/>
              <a:gd name="connsiteX54" fmla="*/ 9670844 w 12192000"/>
              <a:gd name="connsiteY54" fmla="*/ 405128 h 4939827"/>
              <a:gd name="connsiteX55" fmla="*/ 9816083 w 12192000"/>
              <a:gd name="connsiteY55" fmla="*/ 416573 h 4939827"/>
              <a:gd name="connsiteX56" fmla="*/ 9936741 w 12192000"/>
              <a:gd name="connsiteY56" fmla="*/ 437044 h 4939827"/>
              <a:gd name="connsiteX57" fmla="*/ 10050093 w 12192000"/>
              <a:gd name="connsiteY57" fmla="*/ 443783 h 4939827"/>
              <a:gd name="connsiteX58" fmla="*/ 10130090 w 12192000"/>
              <a:gd name="connsiteY58" fmla="*/ 459520 h 4939827"/>
              <a:gd name="connsiteX59" fmla="*/ 10173456 w 12192000"/>
              <a:gd name="connsiteY59" fmla="*/ 457749 h 4939827"/>
              <a:gd name="connsiteX60" fmla="*/ 10218232 w 12192000"/>
              <a:gd name="connsiteY60" fmla="*/ 459820 h 4939827"/>
              <a:gd name="connsiteX61" fmla="*/ 10354176 w 12192000"/>
              <a:gd name="connsiteY61" fmla="*/ 471377 h 4939827"/>
              <a:gd name="connsiteX62" fmla="*/ 10430681 w 12192000"/>
              <a:gd name="connsiteY62" fmla="*/ 481226 h 4939827"/>
              <a:gd name="connsiteX63" fmla="*/ 10478169 w 12192000"/>
              <a:gd name="connsiteY63" fmla="*/ 481774 h 4939827"/>
              <a:gd name="connsiteX64" fmla="*/ 10540907 w 12192000"/>
              <a:gd name="connsiteY64" fmla="*/ 485607 h 4939827"/>
              <a:gd name="connsiteX65" fmla="*/ 10614941 w 12192000"/>
              <a:gd name="connsiteY65" fmla="*/ 487592 h 4939827"/>
              <a:gd name="connsiteX66" fmla="*/ 10674098 w 12192000"/>
              <a:gd name="connsiteY66" fmla="*/ 521656 h 4939827"/>
              <a:gd name="connsiteX67" fmla="*/ 10874834 w 12192000"/>
              <a:gd name="connsiteY67" fmla="*/ 574867 h 4939827"/>
              <a:gd name="connsiteX68" fmla="*/ 10944981 w 12192000"/>
              <a:gd name="connsiteY68" fmla="*/ 615042 h 4939827"/>
              <a:gd name="connsiteX69" fmla="*/ 11006376 w 12192000"/>
              <a:gd name="connsiteY69" fmla="*/ 645957 h 4939827"/>
              <a:gd name="connsiteX70" fmla="*/ 11076308 w 12192000"/>
              <a:gd name="connsiteY70" fmla="*/ 675698 h 4939827"/>
              <a:gd name="connsiteX71" fmla="*/ 11148789 w 12192000"/>
              <a:gd name="connsiteY71" fmla="*/ 685041 h 4939827"/>
              <a:gd name="connsiteX72" fmla="*/ 11249129 w 12192000"/>
              <a:gd name="connsiteY72" fmla="*/ 684218 h 4939827"/>
              <a:gd name="connsiteX73" fmla="*/ 11299915 w 12192000"/>
              <a:gd name="connsiteY73" fmla="*/ 692177 h 4939827"/>
              <a:gd name="connsiteX74" fmla="*/ 11386973 w 12192000"/>
              <a:gd name="connsiteY74" fmla="*/ 708209 h 4939827"/>
              <a:gd name="connsiteX75" fmla="*/ 11500105 w 12192000"/>
              <a:gd name="connsiteY75" fmla="*/ 735014 h 4939827"/>
              <a:gd name="connsiteX76" fmla="*/ 11621735 w 12192000"/>
              <a:gd name="connsiteY76" fmla="*/ 789584 h 4939827"/>
              <a:gd name="connsiteX77" fmla="*/ 11691200 w 12192000"/>
              <a:gd name="connsiteY77" fmla="*/ 867902 h 4939827"/>
              <a:gd name="connsiteX78" fmla="*/ 11819427 w 12192000"/>
              <a:gd name="connsiteY78" fmla="*/ 911634 h 4939827"/>
              <a:gd name="connsiteX79" fmla="*/ 11969720 w 12192000"/>
              <a:gd name="connsiteY79" fmla="*/ 964737 h 4939827"/>
              <a:gd name="connsiteX80" fmla="*/ 12055766 w 12192000"/>
              <a:gd name="connsiteY80" fmla="*/ 991268 h 4939827"/>
              <a:gd name="connsiteX81" fmla="*/ 12171539 w 12192000"/>
              <a:gd name="connsiteY81" fmla="*/ 995427 h 4939827"/>
              <a:gd name="connsiteX82" fmla="*/ 12187831 w 12192000"/>
              <a:gd name="connsiteY82" fmla="*/ 996580 h 4939827"/>
              <a:gd name="connsiteX83" fmla="*/ 12192000 w 12192000"/>
              <a:gd name="connsiteY83" fmla="*/ 996726 h 4939827"/>
              <a:gd name="connsiteX84" fmla="*/ 12192000 w 12192000"/>
              <a:gd name="connsiteY84" fmla="*/ 4939827 h 4939827"/>
              <a:gd name="connsiteX85" fmla="*/ 0 w 12192000"/>
              <a:gd name="connsiteY85" fmla="*/ 4939827 h 4939827"/>
              <a:gd name="connsiteX86" fmla="*/ 0 w 12192000"/>
              <a:gd name="connsiteY86" fmla="*/ 512043 h 4939827"/>
              <a:gd name="connsiteX87" fmla="*/ 7381 w 12192000"/>
              <a:gd name="connsiteY87" fmla="*/ 512580 h 4939827"/>
              <a:gd name="connsiteX88" fmla="*/ 100029 w 12192000"/>
              <a:gd name="connsiteY88" fmla="*/ 504758 h 4939827"/>
              <a:gd name="connsiteX89" fmla="*/ 155244 w 12192000"/>
              <a:gd name="connsiteY89" fmla="*/ 525130 h 4939827"/>
              <a:gd name="connsiteX90" fmla="*/ 254366 w 12192000"/>
              <a:gd name="connsiteY90" fmla="*/ 534449 h 4939827"/>
              <a:gd name="connsiteX91" fmla="*/ 447292 w 12192000"/>
              <a:gd name="connsiteY91" fmla="*/ 542725 h 4939827"/>
              <a:gd name="connsiteX92" fmla="*/ 628105 w 12192000"/>
              <a:gd name="connsiteY92" fmla="*/ 547853 h 4939827"/>
              <a:gd name="connsiteX93" fmla="*/ 783146 w 12192000"/>
              <a:gd name="connsiteY93" fmla="*/ 591799 h 4939827"/>
              <a:gd name="connsiteX94" fmla="*/ 1043676 w 12192000"/>
              <a:gd name="connsiteY94" fmla="*/ 591887 h 4939827"/>
              <a:gd name="connsiteX95" fmla="*/ 1281816 w 12192000"/>
              <a:gd name="connsiteY95" fmla="*/ 520946 h 4939827"/>
              <a:gd name="connsiteX96" fmla="*/ 1486347 w 12192000"/>
              <a:gd name="connsiteY96" fmla="*/ 487310 h 4939827"/>
              <a:gd name="connsiteX97" fmla="*/ 1568079 w 12192000"/>
              <a:gd name="connsiteY97" fmla="*/ 462531 h 4939827"/>
              <a:gd name="connsiteX98" fmla="*/ 1622516 w 12192000"/>
              <a:gd name="connsiteY98" fmla="*/ 466058 h 4939827"/>
              <a:gd name="connsiteX99" fmla="*/ 1655457 w 12192000"/>
              <a:gd name="connsiteY99" fmla="*/ 465359 h 4939827"/>
              <a:gd name="connsiteX100" fmla="*/ 1717454 w 12192000"/>
              <a:gd name="connsiteY100" fmla="*/ 417203 h 4939827"/>
              <a:gd name="connsiteX101" fmla="*/ 1913794 w 12192000"/>
              <a:gd name="connsiteY101" fmla="*/ 365255 h 4939827"/>
              <a:gd name="connsiteX102" fmla="*/ 2129762 w 12192000"/>
              <a:gd name="connsiteY102" fmla="*/ 367832 h 4939827"/>
              <a:gd name="connsiteX103" fmla="*/ 2376970 w 12192000"/>
              <a:gd name="connsiteY103" fmla="*/ 350129 h 4939827"/>
              <a:gd name="connsiteX104" fmla="*/ 2480155 w 12192000"/>
              <a:gd name="connsiteY104" fmla="*/ 359227 h 4939827"/>
              <a:gd name="connsiteX105" fmla="*/ 2586782 w 12192000"/>
              <a:gd name="connsiteY105" fmla="*/ 339352 h 4939827"/>
              <a:gd name="connsiteX106" fmla="*/ 2679617 w 12192000"/>
              <a:gd name="connsiteY106" fmla="*/ 305383 h 4939827"/>
              <a:gd name="connsiteX107" fmla="*/ 2788947 w 12192000"/>
              <a:gd name="connsiteY107" fmla="*/ 250375 h 4939827"/>
              <a:gd name="connsiteX108" fmla="*/ 2965530 w 12192000"/>
              <a:gd name="connsiteY108" fmla="*/ 245958 h 4939827"/>
              <a:gd name="connsiteX109" fmla="*/ 3103677 w 12192000"/>
              <a:gd name="connsiteY109" fmla="*/ 209527 h 4939827"/>
              <a:gd name="connsiteX110" fmla="*/ 3126759 w 12192000"/>
              <a:gd name="connsiteY110" fmla="*/ 211226 h 4939827"/>
              <a:gd name="connsiteX111" fmla="*/ 3164020 w 12192000"/>
              <a:gd name="connsiteY111" fmla="*/ 212779 h 4939827"/>
              <a:gd name="connsiteX112" fmla="*/ 3285019 w 12192000"/>
              <a:gd name="connsiteY112" fmla="*/ 220535 h 4939827"/>
              <a:gd name="connsiteX113" fmla="*/ 3365154 w 12192000"/>
              <a:gd name="connsiteY113" fmla="*/ 226416 h 4939827"/>
              <a:gd name="connsiteX114" fmla="*/ 3367507 w 12192000"/>
              <a:gd name="connsiteY114" fmla="*/ 225416 h 4939827"/>
              <a:gd name="connsiteX115" fmla="*/ 3387567 w 12192000"/>
              <a:gd name="connsiteY115" fmla="*/ 227103 h 4939827"/>
              <a:gd name="connsiteX116" fmla="*/ 3498001 w 12192000"/>
              <a:gd name="connsiteY116" fmla="*/ 231941 h 4939827"/>
              <a:gd name="connsiteX117" fmla="*/ 3561557 w 12192000"/>
              <a:gd name="connsiteY117" fmla="*/ 228095 h 4939827"/>
              <a:gd name="connsiteX118" fmla="*/ 3611920 w 12192000"/>
              <a:gd name="connsiteY118" fmla="*/ 218094 h 4939827"/>
              <a:gd name="connsiteX119" fmla="*/ 3620528 w 12192000"/>
              <a:gd name="connsiteY119" fmla="*/ 218788 h 4939827"/>
              <a:gd name="connsiteX120" fmla="*/ 3620766 w 12192000"/>
              <a:gd name="connsiteY120" fmla="*/ 218511 h 4939827"/>
              <a:gd name="connsiteX121" fmla="*/ 3629977 w 12192000"/>
              <a:gd name="connsiteY121" fmla="*/ 218664 h 4939827"/>
              <a:gd name="connsiteX122" fmla="*/ 3636217 w 12192000"/>
              <a:gd name="connsiteY122" fmla="*/ 220048 h 4939827"/>
              <a:gd name="connsiteX123" fmla="*/ 3709484 w 12192000"/>
              <a:gd name="connsiteY123" fmla="*/ 186927 h 4939827"/>
              <a:gd name="connsiteX124" fmla="*/ 3761342 w 12192000"/>
              <a:gd name="connsiteY124" fmla="*/ 177474 h 4939827"/>
              <a:gd name="connsiteX125" fmla="*/ 3799748 w 12192000"/>
              <a:gd name="connsiteY125" fmla="*/ 167154 h 4939827"/>
              <a:gd name="connsiteX126" fmla="*/ 3922756 w 12192000"/>
              <a:gd name="connsiteY126" fmla="*/ 194044 h 4939827"/>
              <a:gd name="connsiteX127" fmla="*/ 4028476 w 12192000"/>
              <a:gd name="connsiteY127" fmla="*/ 223679 h 4939827"/>
              <a:gd name="connsiteX128" fmla="*/ 4191582 w 12192000"/>
              <a:gd name="connsiteY128" fmla="*/ 238952 h 4939827"/>
              <a:gd name="connsiteX129" fmla="*/ 4251024 w 12192000"/>
              <a:gd name="connsiteY129" fmla="*/ 240874 h 4939827"/>
              <a:gd name="connsiteX130" fmla="*/ 4355275 w 12192000"/>
              <a:gd name="connsiteY130" fmla="*/ 260205 h 4939827"/>
              <a:gd name="connsiteX131" fmla="*/ 4423807 w 12192000"/>
              <a:gd name="connsiteY131" fmla="*/ 270366 h 4939827"/>
              <a:gd name="connsiteX132" fmla="*/ 4558432 w 12192000"/>
              <a:gd name="connsiteY132" fmla="*/ 269194 h 4939827"/>
              <a:gd name="connsiteX133" fmla="*/ 4635061 w 12192000"/>
              <a:gd name="connsiteY133" fmla="*/ 280682 h 4939827"/>
              <a:gd name="connsiteX134" fmla="*/ 4807427 w 12192000"/>
              <a:gd name="connsiteY134" fmla="*/ 276835 h 4939827"/>
              <a:gd name="connsiteX135" fmla="*/ 5028933 w 12192000"/>
              <a:gd name="connsiteY135" fmla="*/ 183887 h 4939827"/>
              <a:gd name="connsiteX136" fmla="*/ 5093642 w 12192000"/>
              <a:gd name="connsiteY136" fmla="*/ 177214 h 4939827"/>
              <a:gd name="connsiteX137" fmla="*/ 5102642 w 12192000"/>
              <a:gd name="connsiteY137" fmla="*/ 186816 h 4939827"/>
              <a:gd name="connsiteX138" fmla="*/ 5193590 w 12192000"/>
              <a:gd name="connsiteY138" fmla="*/ 156458 h 4939827"/>
              <a:gd name="connsiteX139" fmla="*/ 5323922 w 12192000"/>
              <a:gd name="connsiteY139" fmla="*/ 146332 h 4939827"/>
              <a:gd name="connsiteX140" fmla="*/ 5421860 w 12192000"/>
              <a:gd name="connsiteY140" fmla="*/ 167298 h 4939827"/>
              <a:gd name="connsiteX141" fmla="*/ 5476948 w 12192000"/>
              <a:gd name="connsiteY141" fmla="*/ 173249 h 4939827"/>
              <a:gd name="connsiteX142" fmla="*/ 5516842 w 12192000"/>
              <a:gd name="connsiteY142" fmla="*/ 184018 h 4939827"/>
              <a:gd name="connsiteX143" fmla="*/ 5619415 w 12192000"/>
              <a:gd name="connsiteY143" fmla="*/ 176781 h 4939827"/>
              <a:gd name="connsiteX144" fmla="*/ 5789867 w 12192000"/>
              <a:gd name="connsiteY144" fmla="*/ 150304 h 4939827"/>
              <a:gd name="connsiteX145" fmla="*/ 5825953 w 12192000"/>
              <a:gd name="connsiteY145" fmla="*/ 147907 h 4939827"/>
              <a:gd name="connsiteX146" fmla="*/ 5856168 w 12192000"/>
              <a:gd name="connsiteY146" fmla="*/ 158719 h 4939827"/>
              <a:gd name="connsiteX147" fmla="*/ 5862476 w 12192000"/>
              <a:gd name="connsiteY147" fmla="*/ 172447 h 4939827"/>
              <a:gd name="connsiteX148" fmla="*/ 5882195 w 12192000"/>
              <a:gd name="connsiteY148" fmla="*/ 173195 h 4939827"/>
              <a:gd name="connsiteX149" fmla="*/ 5952585 w 12192000"/>
              <a:gd name="connsiteY149" fmla="*/ 161012 h 4939827"/>
              <a:gd name="connsiteX150" fmla="*/ 6001964 w 12192000"/>
              <a:gd name="connsiteY150" fmla="*/ 154786 h 4939827"/>
              <a:gd name="connsiteX151" fmla="*/ 6184207 w 12192000"/>
              <a:gd name="connsiteY151" fmla="*/ 132658 h 4939827"/>
              <a:gd name="connsiteX152" fmla="*/ 6415830 w 12192000"/>
              <a:gd name="connsiteY152" fmla="*/ 136006 h 4939827"/>
              <a:gd name="connsiteX153" fmla="*/ 6756965 w 12192000"/>
              <a:gd name="connsiteY153" fmla="*/ 57636 h 4939827"/>
              <a:gd name="connsiteX154" fmla="*/ 6819400 w 12192000"/>
              <a:gd name="connsiteY154" fmla="*/ 30742 h 4939827"/>
              <a:gd name="connsiteX155" fmla="*/ 6986370 w 12192000"/>
              <a:gd name="connsiteY155" fmla="*/ 12659 h 4939827"/>
              <a:gd name="connsiteX156" fmla="*/ 6989536 w 12192000"/>
              <a:gd name="connsiteY156" fmla="*/ 14528 h 4939827"/>
              <a:gd name="connsiteX157" fmla="*/ 7015933 w 12192000"/>
              <a:gd name="connsiteY157" fmla="*/ 9653 h 4939827"/>
              <a:gd name="connsiteX158" fmla="*/ 7020592 w 12192000"/>
              <a:gd name="connsiteY158" fmla="*/ 1651 h 4939827"/>
              <a:gd name="connsiteX159" fmla="*/ 7025905 w 12192000"/>
              <a:gd name="connsiteY159"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581827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166439 w 12192000"/>
              <a:gd name="connsiteY19" fmla="*/ 252699 h 4939827"/>
              <a:gd name="connsiteX20" fmla="*/ 8281371 w 12192000"/>
              <a:gd name="connsiteY20" fmla="*/ 256875 h 4939827"/>
              <a:gd name="connsiteX21" fmla="*/ 8381609 w 12192000"/>
              <a:gd name="connsiteY21" fmla="*/ 240618 h 4939827"/>
              <a:gd name="connsiteX22" fmla="*/ 8406759 w 12192000"/>
              <a:gd name="connsiteY22" fmla="*/ 232517 h 4939827"/>
              <a:gd name="connsiteX23" fmla="*/ 8426506 w 12192000"/>
              <a:gd name="connsiteY23" fmla="*/ 241842 h 4939827"/>
              <a:gd name="connsiteX24" fmla="*/ 8427949 w 12192000"/>
              <a:gd name="connsiteY24" fmla="*/ 240981 h 4939827"/>
              <a:gd name="connsiteX25" fmla="*/ 8441468 w 12192000"/>
              <a:gd name="connsiteY25" fmla="*/ 241157 h 4939827"/>
              <a:gd name="connsiteX26" fmla="*/ 8565757 w 12192000"/>
              <a:gd name="connsiteY26" fmla="*/ 255317 h 4939827"/>
              <a:gd name="connsiteX27" fmla="*/ 8573171 w 12192000"/>
              <a:gd name="connsiteY27" fmla="*/ 258426 h 4939827"/>
              <a:gd name="connsiteX28" fmla="*/ 8573548 w 12192000"/>
              <a:gd name="connsiteY28" fmla="*/ 258241 h 4939827"/>
              <a:gd name="connsiteX29" fmla="*/ 8622021 w 12192000"/>
              <a:gd name="connsiteY29" fmla="*/ 261028 h 4939827"/>
              <a:gd name="connsiteX30" fmla="*/ 8672650 w 12192000"/>
              <a:gd name="connsiteY30" fmla="*/ 254821 h 4939827"/>
              <a:gd name="connsiteX31" fmla="*/ 8785543 w 12192000"/>
              <a:gd name="connsiteY31" fmla="*/ 263406 h 4939827"/>
              <a:gd name="connsiteX32" fmla="*/ 8830588 w 12192000"/>
              <a:gd name="connsiteY32" fmla="*/ 265483 h 4939827"/>
              <a:gd name="connsiteX33" fmla="*/ 8905142 w 12192000"/>
              <a:gd name="connsiteY33" fmla="*/ 264958 h 4939827"/>
              <a:gd name="connsiteX34" fmla="*/ 8968582 w 12192000"/>
              <a:gd name="connsiteY34" fmla="*/ 262728 h 4939827"/>
              <a:gd name="connsiteX35" fmla="*/ 8972994 w 12192000"/>
              <a:gd name="connsiteY35" fmla="*/ 263284 h 4939827"/>
              <a:gd name="connsiteX36" fmla="*/ 9004605 w 12192000"/>
              <a:gd name="connsiteY36" fmla="*/ 258041 h 4939827"/>
              <a:gd name="connsiteX37" fmla="*/ 9016165 w 12192000"/>
              <a:gd name="connsiteY37" fmla="*/ 261258 h 4939827"/>
              <a:gd name="connsiteX38" fmla="*/ 9043297 w 12192000"/>
              <a:gd name="connsiteY38" fmla="*/ 281547 h 4939827"/>
              <a:gd name="connsiteX39" fmla="*/ 9048315 w 12192000"/>
              <a:gd name="connsiteY39" fmla="*/ 279264 h 4939827"/>
              <a:gd name="connsiteX40" fmla="*/ 9054706 w 12192000"/>
              <a:gd name="connsiteY40" fmla="*/ 278538 h 4939827"/>
              <a:gd name="connsiteX41" fmla="*/ 9070919 w 12192000"/>
              <a:gd name="connsiteY41" fmla="*/ 281810 h 4939827"/>
              <a:gd name="connsiteX42" fmla="*/ 9076813 w 12192000"/>
              <a:gd name="connsiteY42" fmla="*/ 283909 h 4939827"/>
              <a:gd name="connsiteX43" fmla="*/ 9085871 w 12192000"/>
              <a:gd name="connsiteY43" fmla="*/ 285133 h 4939827"/>
              <a:gd name="connsiteX44" fmla="*/ 9086159 w 12192000"/>
              <a:gd name="connsiteY44" fmla="*/ 284887 h 4939827"/>
              <a:gd name="connsiteX45" fmla="*/ 9134606 w 12192000"/>
              <a:gd name="connsiteY45" fmla="*/ 288168 h 4939827"/>
              <a:gd name="connsiteX46" fmla="*/ 9195590 w 12192000"/>
              <a:gd name="connsiteY46" fmla="*/ 279568 h 4939827"/>
              <a:gd name="connsiteX47" fmla="*/ 9219336 w 12192000"/>
              <a:gd name="connsiteY47" fmla="*/ 278133 h 4939827"/>
              <a:gd name="connsiteX48" fmla="*/ 9232362 w 12192000"/>
              <a:gd name="connsiteY48" fmla="*/ 275894 h 4939827"/>
              <a:gd name="connsiteX49" fmla="*/ 9283638 w 12192000"/>
              <a:gd name="connsiteY49" fmla="*/ 299924 h 4939827"/>
              <a:gd name="connsiteX50" fmla="*/ 9371484 w 12192000"/>
              <a:gd name="connsiteY50" fmla="*/ 329634 h 4939827"/>
              <a:gd name="connsiteX51" fmla="*/ 9404829 w 12192000"/>
              <a:gd name="connsiteY51" fmla="*/ 339038 h 4939827"/>
              <a:gd name="connsiteX52" fmla="*/ 9427021 w 12192000"/>
              <a:gd name="connsiteY52" fmla="*/ 358784 h 4939827"/>
              <a:gd name="connsiteX53" fmla="*/ 9670844 w 12192000"/>
              <a:gd name="connsiteY53" fmla="*/ 405128 h 4939827"/>
              <a:gd name="connsiteX54" fmla="*/ 9816083 w 12192000"/>
              <a:gd name="connsiteY54" fmla="*/ 416573 h 4939827"/>
              <a:gd name="connsiteX55" fmla="*/ 9936741 w 12192000"/>
              <a:gd name="connsiteY55" fmla="*/ 437044 h 4939827"/>
              <a:gd name="connsiteX56" fmla="*/ 10050093 w 12192000"/>
              <a:gd name="connsiteY56" fmla="*/ 443783 h 4939827"/>
              <a:gd name="connsiteX57" fmla="*/ 10130090 w 12192000"/>
              <a:gd name="connsiteY57" fmla="*/ 459520 h 4939827"/>
              <a:gd name="connsiteX58" fmla="*/ 10173456 w 12192000"/>
              <a:gd name="connsiteY58" fmla="*/ 457749 h 4939827"/>
              <a:gd name="connsiteX59" fmla="*/ 10218232 w 12192000"/>
              <a:gd name="connsiteY59" fmla="*/ 459820 h 4939827"/>
              <a:gd name="connsiteX60" fmla="*/ 10354176 w 12192000"/>
              <a:gd name="connsiteY60" fmla="*/ 471377 h 4939827"/>
              <a:gd name="connsiteX61" fmla="*/ 10430681 w 12192000"/>
              <a:gd name="connsiteY61" fmla="*/ 481226 h 4939827"/>
              <a:gd name="connsiteX62" fmla="*/ 10478169 w 12192000"/>
              <a:gd name="connsiteY62" fmla="*/ 481774 h 4939827"/>
              <a:gd name="connsiteX63" fmla="*/ 10540907 w 12192000"/>
              <a:gd name="connsiteY63" fmla="*/ 485607 h 4939827"/>
              <a:gd name="connsiteX64" fmla="*/ 10614941 w 12192000"/>
              <a:gd name="connsiteY64" fmla="*/ 487592 h 4939827"/>
              <a:gd name="connsiteX65" fmla="*/ 10674098 w 12192000"/>
              <a:gd name="connsiteY65" fmla="*/ 521656 h 4939827"/>
              <a:gd name="connsiteX66" fmla="*/ 10874834 w 12192000"/>
              <a:gd name="connsiteY66" fmla="*/ 574867 h 4939827"/>
              <a:gd name="connsiteX67" fmla="*/ 10944981 w 12192000"/>
              <a:gd name="connsiteY67" fmla="*/ 615042 h 4939827"/>
              <a:gd name="connsiteX68" fmla="*/ 11006376 w 12192000"/>
              <a:gd name="connsiteY68" fmla="*/ 645957 h 4939827"/>
              <a:gd name="connsiteX69" fmla="*/ 11076308 w 12192000"/>
              <a:gd name="connsiteY69" fmla="*/ 675698 h 4939827"/>
              <a:gd name="connsiteX70" fmla="*/ 11148789 w 12192000"/>
              <a:gd name="connsiteY70" fmla="*/ 685041 h 4939827"/>
              <a:gd name="connsiteX71" fmla="*/ 11249129 w 12192000"/>
              <a:gd name="connsiteY71" fmla="*/ 684218 h 4939827"/>
              <a:gd name="connsiteX72" fmla="*/ 11299915 w 12192000"/>
              <a:gd name="connsiteY72" fmla="*/ 692177 h 4939827"/>
              <a:gd name="connsiteX73" fmla="*/ 11386973 w 12192000"/>
              <a:gd name="connsiteY73" fmla="*/ 708209 h 4939827"/>
              <a:gd name="connsiteX74" fmla="*/ 11500105 w 12192000"/>
              <a:gd name="connsiteY74" fmla="*/ 735014 h 4939827"/>
              <a:gd name="connsiteX75" fmla="*/ 11621735 w 12192000"/>
              <a:gd name="connsiteY75" fmla="*/ 789584 h 4939827"/>
              <a:gd name="connsiteX76" fmla="*/ 11691200 w 12192000"/>
              <a:gd name="connsiteY76" fmla="*/ 867902 h 4939827"/>
              <a:gd name="connsiteX77" fmla="*/ 11819427 w 12192000"/>
              <a:gd name="connsiteY77" fmla="*/ 911634 h 4939827"/>
              <a:gd name="connsiteX78" fmla="*/ 11969720 w 12192000"/>
              <a:gd name="connsiteY78" fmla="*/ 964737 h 4939827"/>
              <a:gd name="connsiteX79" fmla="*/ 12055766 w 12192000"/>
              <a:gd name="connsiteY79" fmla="*/ 991268 h 4939827"/>
              <a:gd name="connsiteX80" fmla="*/ 12171539 w 12192000"/>
              <a:gd name="connsiteY80" fmla="*/ 995427 h 4939827"/>
              <a:gd name="connsiteX81" fmla="*/ 12187831 w 12192000"/>
              <a:gd name="connsiteY81" fmla="*/ 996580 h 4939827"/>
              <a:gd name="connsiteX82" fmla="*/ 12192000 w 12192000"/>
              <a:gd name="connsiteY82" fmla="*/ 996726 h 4939827"/>
              <a:gd name="connsiteX83" fmla="*/ 12192000 w 12192000"/>
              <a:gd name="connsiteY83" fmla="*/ 4939827 h 4939827"/>
              <a:gd name="connsiteX84" fmla="*/ 0 w 12192000"/>
              <a:gd name="connsiteY84" fmla="*/ 4939827 h 4939827"/>
              <a:gd name="connsiteX85" fmla="*/ 0 w 12192000"/>
              <a:gd name="connsiteY85" fmla="*/ 512043 h 4939827"/>
              <a:gd name="connsiteX86" fmla="*/ 7381 w 12192000"/>
              <a:gd name="connsiteY86" fmla="*/ 512580 h 4939827"/>
              <a:gd name="connsiteX87" fmla="*/ 100029 w 12192000"/>
              <a:gd name="connsiteY87" fmla="*/ 504758 h 4939827"/>
              <a:gd name="connsiteX88" fmla="*/ 155244 w 12192000"/>
              <a:gd name="connsiteY88" fmla="*/ 525130 h 4939827"/>
              <a:gd name="connsiteX89" fmla="*/ 254366 w 12192000"/>
              <a:gd name="connsiteY89" fmla="*/ 534449 h 4939827"/>
              <a:gd name="connsiteX90" fmla="*/ 447292 w 12192000"/>
              <a:gd name="connsiteY90" fmla="*/ 542725 h 4939827"/>
              <a:gd name="connsiteX91" fmla="*/ 628105 w 12192000"/>
              <a:gd name="connsiteY91" fmla="*/ 547853 h 4939827"/>
              <a:gd name="connsiteX92" fmla="*/ 783146 w 12192000"/>
              <a:gd name="connsiteY92" fmla="*/ 591799 h 4939827"/>
              <a:gd name="connsiteX93" fmla="*/ 1043676 w 12192000"/>
              <a:gd name="connsiteY93" fmla="*/ 591887 h 4939827"/>
              <a:gd name="connsiteX94" fmla="*/ 1281816 w 12192000"/>
              <a:gd name="connsiteY94" fmla="*/ 520946 h 4939827"/>
              <a:gd name="connsiteX95" fmla="*/ 1486347 w 12192000"/>
              <a:gd name="connsiteY95" fmla="*/ 487310 h 4939827"/>
              <a:gd name="connsiteX96" fmla="*/ 1568079 w 12192000"/>
              <a:gd name="connsiteY96" fmla="*/ 462531 h 4939827"/>
              <a:gd name="connsiteX97" fmla="*/ 1622516 w 12192000"/>
              <a:gd name="connsiteY97" fmla="*/ 466058 h 4939827"/>
              <a:gd name="connsiteX98" fmla="*/ 1655457 w 12192000"/>
              <a:gd name="connsiteY98" fmla="*/ 465359 h 4939827"/>
              <a:gd name="connsiteX99" fmla="*/ 1717454 w 12192000"/>
              <a:gd name="connsiteY99" fmla="*/ 417203 h 4939827"/>
              <a:gd name="connsiteX100" fmla="*/ 1913794 w 12192000"/>
              <a:gd name="connsiteY100" fmla="*/ 365255 h 4939827"/>
              <a:gd name="connsiteX101" fmla="*/ 2129762 w 12192000"/>
              <a:gd name="connsiteY101" fmla="*/ 367832 h 4939827"/>
              <a:gd name="connsiteX102" fmla="*/ 2376970 w 12192000"/>
              <a:gd name="connsiteY102" fmla="*/ 350129 h 4939827"/>
              <a:gd name="connsiteX103" fmla="*/ 2480155 w 12192000"/>
              <a:gd name="connsiteY103" fmla="*/ 359227 h 4939827"/>
              <a:gd name="connsiteX104" fmla="*/ 2586782 w 12192000"/>
              <a:gd name="connsiteY104" fmla="*/ 339352 h 4939827"/>
              <a:gd name="connsiteX105" fmla="*/ 2679617 w 12192000"/>
              <a:gd name="connsiteY105" fmla="*/ 305383 h 4939827"/>
              <a:gd name="connsiteX106" fmla="*/ 2788947 w 12192000"/>
              <a:gd name="connsiteY106" fmla="*/ 250375 h 4939827"/>
              <a:gd name="connsiteX107" fmla="*/ 2965530 w 12192000"/>
              <a:gd name="connsiteY107" fmla="*/ 245958 h 4939827"/>
              <a:gd name="connsiteX108" fmla="*/ 3103677 w 12192000"/>
              <a:gd name="connsiteY108" fmla="*/ 209527 h 4939827"/>
              <a:gd name="connsiteX109" fmla="*/ 3126759 w 12192000"/>
              <a:gd name="connsiteY109" fmla="*/ 211226 h 4939827"/>
              <a:gd name="connsiteX110" fmla="*/ 3164020 w 12192000"/>
              <a:gd name="connsiteY110" fmla="*/ 212779 h 4939827"/>
              <a:gd name="connsiteX111" fmla="*/ 3285019 w 12192000"/>
              <a:gd name="connsiteY111" fmla="*/ 220535 h 4939827"/>
              <a:gd name="connsiteX112" fmla="*/ 3365154 w 12192000"/>
              <a:gd name="connsiteY112" fmla="*/ 226416 h 4939827"/>
              <a:gd name="connsiteX113" fmla="*/ 3367507 w 12192000"/>
              <a:gd name="connsiteY113" fmla="*/ 225416 h 4939827"/>
              <a:gd name="connsiteX114" fmla="*/ 3387567 w 12192000"/>
              <a:gd name="connsiteY114" fmla="*/ 227103 h 4939827"/>
              <a:gd name="connsiteX115" fmla="*/ 3498001 w 12192000"/>
              <a:gd name="connsiteY115" fmla="*/ 231941 h 4939827"/>
              <a:gd name="connsiteX116" fmla="*/ 3561557 w 12192000"/>
              <a:gd name="connsiteY116" fmla="*/ 228095 h 4939827"/>
              <a:gd name="connsiteX117" fmla="*/ 3611920 w 12192000"/>
              <a:gd name="connsiteY117" fmla="*/ 218094 h 4939827"/>
              <a:gd name="connsiteX118" fmla="*/ 3620528 w 12192000"/>
              <a:gd name="connsiteY118" fmla="*/ 218788 h 4939827"/>
              <a:gd name="connsiteX119" fmla="*/ 3620766 w 12192000"/>
              <a:gd name="connsiteY119" fmla="*/ 218511 h 4939827"/>
              <a:gd name="connsiteX120" fmla="*/ 3629977 w 12192000"/>
              <a:gd name="connsiteY120" fmla="*/ 218664 h 4939827"/>
              <a:gd name="connsiteX121" fmla="*/ 3636217 w 12192000"/>
              <a:gd name="connsiteY121" fmla="*/ 220048 h 4939827"/>
              <a:gd name="connsiteX122" fmla="*/ 3709484 w 12192000"/>
              <a:gd name="connsiteY122" fmla="*/ 186927 h 4939827"/>
              <a:gd name="connsiteX123" fmla="*/ 3761342 w 12192000"/>
              <a:gd name="connsiteY123" fmla="*/ 177474 h 4939827"/>
              <a:gd name="connsiteX124" fmla="*/ 3799748 w 12192000"/>
              <a:gd name="connsiteY124" fmla="*/ 167154 h 4939827"/>
              <a:gd name="connsiteX125" fmla="*/ 3922756 w 12192000"/>
              <a:gd name="connsiteY125" fmla="*/ 194044 h 4939827"/>
              <a:gd name="connsiteX126" fmla="*/ 4028476 w 12192000"/>
              <a:gd name="connsiteY126" fmla="*/ 223679 h 4939827"/>
              <a:gd name="connsiteX127" fmla="*/ 4191582 w 12192000"/>
              <a:gd name="connsiteY127" fmla="*/ 238952 h 4939827"/>
              <a:gd name="connsiteX128" fmla="*/ 4251024 w 12192000"/>
              <a:gd name="connsiteY128" fmla="*/ 240874 h 4939827"/>
              <a:gd name="connsiteX129" fmla="*/ 4355275 w 12192000"/>
              <a:gd name="connsiteY129" fmla="*/ 260205 h 4939827"/>
              <a:gd name="connsiteX130" fmla="*/ 4423807 w 12192000"/>
              <a:gd name="connsiteY130" fmla="*/ 270366 h 4939827"/>
              <a:gd name="connsiteX131" fmla="*/ 4558432 w 12192000"/>
              <a:gd name="connsiteY131" fmla="*/ 269194 h 4939827"/>
              <a:gd name="connsiteX132" fmla="*/ 4635061 w 12192000"/>
              <a:gd name="connsiteY132" fmla="*/ 280682 h 4939827"/>
              <a:gd name="connsiteX133" fmla="*/ 4807427 w 12192000"/>
              <a:gd name="connsiteY133" fmla="*/ 276835 h 4939827"/>
              <a:gd name="connsiteX134" fmla="*/ 5028933 w 12192000"/>
              <a:gd name="connsiteY134" fmla="*/ 183887 h 4939827"/>
              <a:gd name="connsiteX135" fmla="*/ 5093642 w 12192000"/>
              <a:gd name="connsiteY135" fmla="*/ 177214 h 4939827"/>
              <a:gd name="connsiteX136" fmla="*/ 5102642 w 12192000"/>
              <a:gd name="connsiteY136" fmla="*/ 186816 h 4939827"/>
              <a:gd name="connsiteX137" fmla="*/ 5193590 w 12192000"/>
              <a:gd name="connsiteY137" fmla="*/ 156458 h 4939827"/>
              <a:gd name="connsiteX138" fmla="*/ 5323922 w 12192000"/>
              <a:gd name="connsiteY138" fmla="*/ 146332 h 4939827"/>
              <a:gd name="connsiteX139" fmla="*/ 5421860 w 12192000"/>
              <a:gd name="connsiteY139" fmla="*/ 167298 h 4939827"/>
              <a:gd name="connsiteX140" fmla="*/ 5476948 w 12192000"/>
              <a:gd name="connsiteY140" fmla="*/ 173249 h 4939827"/>
              <a:gd name="connsiteX141" fmla="*/ 5516842 w 12192000"/>
              <a:gd name="connsiteY141" fmla="*/ 184018 h 4939827"/>
              <a:gd name="connsiteX142" fmla="*/ 5619415 w 12192000"/>
              <a:gd name="connsiteY142" fmla="*/ 176781 h 4939827"/>
              <a:gd name="connsiteX143" fmla="*/ 5789867 w 12192000"/>
              <a:gd name="connsiteY143" fmla="*/ 150304 h 4939827"/>
              <a:gd name="connsiteX144" fmla="*/ 5825953 w 12192000"/>
              <a:gd name="connsiteY144" fmla="*/ 147907 h 4939827"/>
              <a:gd name="connsiteX145" fmla="*/ 5856168 w 12192000"/>
              <a:gd name="connsiteY145" fmla="*/ 158719 h 4939827"/>
              <a:gd name="connsiteX146" fmla="*/ 5862476 w 12192000"/>
              <a:gd name="connsiteY146" fmla="*/ 172447 h 4939827"/>
              <a:gd name="connsiteX147" fmla="*/ 5882195 w 12192000"/>
              <a:gd name="connsiteY147" fmla="*/ 173195 h 4939827"/>
              <a:gd name="connsiteX148" fmla="*/ 5952585 w 12192000"/>
              <a:gd name="connsiteY148" fmla="*/ 161012 h 4939827"/>
              <a:gd name="connsiteX149" fmla="*/ 6001964 w 12192000"/>
              <a:gd name="connsiteY149" fmla="*/ 154786 h 4939827"/>
              <a:gd name="connsiteX150" fmla="*/ 6184207 w 12192000"/>
              <a:gd name="connsiteY150" fmla="*/ 132658 h 4939827"/>
              <a:gd name="connsiteX151" fmla="*/ 6415830 w 12192000"/>
              <a:gd name="connsiteY151" fmla="*/ 136006 h 4939827"/>
              <a:gd name="connsiteX152" fmla="*/ 6756965 w 12192000"/>
              <a:gd name="connsiteY152" fmla="*/ 57636 h 4939827"/>
              <a:gd name="connsiteX153" fmla="*/ 6819400 w 12192000"/>
              <a:gd name="connsiteY153" fmla="*/ 30742 h 4939827"/>
              <a:gd name="connsiteX154" fmla="*/ 6986370 w 12192000"/>
              <a:gd name="connsiteY154" fmla="*/ 12659 h 4939827"/>
              <a:gd name="connsiteX155" fmla="*/ 6989536 w 12192000"/>
              <a:gd name="connsiteY155" fmla="*/ 14528 h 4939827"/>
              <a:gd name="connsiteX156" fmla="*/ 7015933 w 12192000"/>
              <a:gd name="connsiteY156" fmla="*/ 9653 h 4939827"/>
              <a:gd name="connsiteX157" fmla="*/ 7020592 w 12192000"/>
              <a:gd name="connsiteY157" fmla="*/ 1651 h 4939827"/>
              <a:gd name="connsiteX158" fmla="*/ 7025905 w 12192000"/>
              <a:gd name="connsiteY158"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09534 w 12192000"/>
              <a:gd name="connsiteY16" fmla="*/ 176441 h 4939827"/>
              <a:gd name="connsiteX17" fmla="*/ 8058681 w 12192000"/>
              <a:gd name="connsiteY17" fmla="*/ 219431 h 4939827"/>
              <a:gd name="connsiteX18" fmla="*/ 8126175 w 12192000"/>
              <a:gd name="connsiteY18" fmla="*/ 240005 h 4939827"/>
              <a:gd name="connsiteX19" fmla="*/ 8281371 w 12192000"/>
              <a:gd name="connsiteY19" fmla="*/ 256875 h 4939827"/>
              <a:gd name="connsiteX20" fmla="*/ 8381609 w 12192000"/>
              <a:gd name="connsiteY20" fmla="*/ 240618 h 4939827"/>
              <a:gd name="connsiteX21" fmla="*/ 8406759 w 12192000"/>
              <a:gd name="connsiteY21" fmla="*/ 232517 h 4939827"/>
              <a:gd name="connsiteX22" fmla="*/ 8426506 w 12192000"/>
              <a:gd name="connsiteY22" fmla="*/ 241842 h 4939827"/>
              <a:gd name="connsiteX23" fmla="*/ 8427949 w 12192000"/>
              <a:gd name="connsiteY23" fmla="*/ 240981 h 4939827"/>
              <a:gd name="connsiteX24" fmla="*/ 8441468 w 12192000"/>
              <a:gd name="connsiteY24" fmla="*/ 241157 h 4939827"/>
              <a:gd name="connsiteX25" fmla="*/ 8565757 w 12192000"/>
              <a:gd name="connsiteY25" fmla="*/ 255317 h 4939827"/>
              <a:gd name="connsiteX26" fmla="*/ 8573171 w 12192000"/>
              <a:gd name="connsiteY26" fmla="*/ 258426 h 4939827"/>
              <a:gd name="connsiteX27" fmla="*/ 8573548 w 12192000"/>
              <a:gd name="connsiteY27" fmla="*/ 258241 h 4939827"/>
              <a:gd name="connsiteX28" fmla="*/ 8622021 w 12192000"/>
              <a:gd name="connsiteY28" fmla="*/ 261028 h 4939827"/>
              <a:gd name="connsiteX29" fmla="*/ 8672650 w 12192000"/>
              <a:gd name="connsiteY29" fmla="*/ 254821 h 4939827"/>
              <a:gd name="connsiteX30" fmla="*/ 8785543 w 12192000"/>
              <a:gd name="connsiteY30" fmla="*/ 263406 h 4939827"/>
              <a:gd name="connsiteX31" fmla="*/ 8830588 w 12192000"/>
              <a:gd name="connsiteY31" fmla="*/ 265483 h 4939827"/>
              <a:gd name="connsiteX32" fmla="*/ 8905142 w 12192000"/>
              <a:gd name="connsiteY32" fmla="*/ 264958 h 4939827"/>
              <a:gd name="connsiteX33" fmla="*/ 8968582 w 12192000"/>
              <a:gd name="connsiteY33" fmla="*/ 262728 h 4939827"/>
              <a:gd name="connsiteX34" fmla="*/ 8972994 w 12192000"/>
              <a:gd name="connsiteY34" fmla="*/ 263284 h 4939827"/>
              <a:gd name="connsiteX35" fmla="*/ 9004605 w 12192000"/>
              <a:gd name="connsiteY35" fmla="*/ 258041 h 4939827"/>
              <a:gd name="connsiteX36" fmla="*/ 9016165 w 12192000"/>
              <a:gd name="connsiteY36" fmla="*/ 261258 h 4939827"/>
              <a:gd name="connsiteX37" fmla="*/ 9043297 w 12192000"/>
              <a:gd name="connsiteY37" fmla="*/ 281547 h 4939827"/>
              <a:gd name="connsiteX38" fmla="*/ 9048315 w 12192000"/>
              <a:gd name="connsiteY38" fmla="*/ 279264 h 4939827"/>
              <a:gd name="connsiteX39" fmla="*/ 9054706 w 12192000"/>
              <a:gd name="connsiteY39" fmla="*/ 278538 h 4939827"/>
              <a:gd name="connsiteX40" fmla="*/ 9070919 w 12192000"/>
              <a:gd name="connsiteY40" fmla="*/ 281810 h 4939827"/>
              <a:gd name="connsiteX41" fmla="*/ 9076813 w 12192000"/>
              <a:gd name="connsiteY41" fmla="*/ 283909 h 4939827"/>
              <a:gd name="connsiteX42" fmla="*/ 9085871 w 12192000"/>
              <a:gd name="connsiteY42" fmla="*/ 285133 h 4939827"/>
              <a:gd name="connsiteX43" fmla="*/ 9086159 w 12192000"/>
              <a:gd name="connsiteY43" fmla="*/ 284887 h 4939827"/>
              <a:gd name="connsiteX44" fmla="*/ 9134606 w 12192000"/>
              <a:gd name="connsiteY44" fmla="*/ 288168 h 4939827"/>
              <a:gd name="connsiteX45" fmla="*/ 9195590 w 12192000"/>
              <a:gd name="connsiteY45" fmla="*/ 279568 h 4939827"/>
              <a:gd name="connsiteX46" fmla="*/ 9219336 w 12192000"/>
              <a:gd name="connsiteY46" fmla="*/ 278133 h 4939827"/>
              <a:gd name="connsiteX47" fmla="*/ 9232362 w 12192000"/>
              <a:gd name="connsiteY47" fmla="*/ 275894 h 4939827"/>
              <a:gd name="connsiteX48" fmla="*/ 9283638 w 12192000"/>
              <a:gd name="connsiteY48" fmla="*/ 299924 h 4939827"/>
              <a:gd name="connsiteX49" fmla="*/ 9371484 w 12192000"/>
              <a:gd name="connsiteY49" fmla="*/ 329634 h 4939827"/>
              <a:gd name="connsiteX50" fmla="*/ 9404829 w 12192000"/>
              <a:gd name="connsiteY50" fmla="*/ 339038 h 4939827"/>
              <a:gd name="connsiteX51" fmla="*/ 9427021 w 12192000"/>
              <a:gd name="connsiteY51" fmla="*/ 358784 h 4939827"/>
              <a:gd name="connsiteX52" fmla="*/ 9670844 w 12192000"/>
              <a:gd name="connsiteY52" fmla="*/ 405128 h 4939827"/>
              <a:gd name="connsiteX53" fmla="*/ 9816083 w 12192000"/>
              <a:gd name="connsiteY53" fmla="*/ 416573 h 4939827"/>
              <a:gd name="connsiteX54" fmla="*/ 9936741 w 12192000"/>
              <a:gd name="connsiteY54" fmla="*/ 437044 h 4939827"/>
              <a:gd name="connsiteX55" fmla="*/ 10050093 w 12192000"/>
              <a:gd name="connsiteY55" fmla="*/ 443783 h 4939827"/>
              <a:gd name="connsiteX56" fmla="*/ 10130090 w 12192000"/>
              <a:gd name="connsiteY56" fmla="*/ 459520 h 4939827"/>
              <a:gd name="connsiteX57" fmla="*/ 10173456 w 12192000"/>
              <a:gd name="connsiteY57" fmla="*/ 457749 h 4939827"/>
              <a:gd name="connsiteX58" fmla="*/ 10218232 w 12192000"/>
              <a:gd name="connsiteY58" fmla="*/ 459820 h 4939827"/>
              <a:gd name="connsiteX59" fmla="*/ 10354176 w 12192000"/>
              <a:gd name="connsiteY59" fmla="*/ 471377 h 4939827"/>
              <a:gd name="connsiteX60" fmla="*/ 10430681 w 12192000"/>
              <a:gd name="connsiteY60" fmla="*/ 481226 h 4939827"/>
              <a:gd name="connsiteX61" fmla="*/ 10478169 w 12192000"/>
              <a:gd name="connsiteY61" fmla="*/ 481774 h 4939827"/>
              <a:gd name="connsiteX62" fmla="*/ 10540907 w 12192000"/>
              <a:gd name="connsiteY62" fmla="*/ 485607 h 4939827"/>
              <a:gd name="connsiteX63" fmla="*/ 10614941 w 12192000"/>
              <a:gd name="connsiteY63" fmla="*/ 487592 h 4939827"/>
              <a:gd name="connsiteX64" fmla="*/ 10674098 w 12192000"/>
              <a:gd name="connsiteY64" fmla="*/ 521656 h 4939827"/>
              <a:gd name="connsiteX65" fmla="*/ 10874834 w 12192000"/>
              <a:gd name="connsiteY65" fmla="*/ 574867 h 4939827"/>
              <a:gd name="connsiteX66" fmla="*/ 10944981 w 12192000"/>
              <a:gd name="connsiteY66" fmla="*/ 615042 h 4939827"/>
              <a:gd name="connsiteX67" fmla="*/ 11006376 w 12192000"/>
              <a:gd name="connsiteY67" fmla="*/ 645957 h 4939827"/>
              <a:gd name="connsiteX68" fmla="*/ 11076308 w 12192000"/>
              <a:gd name="connsiteY68" fmla="*/ 675698 h 4939827"/>
              <a:gd name="connsiteX69" fmla="*/ 11148789 w 12192000"/>
              <a:gd name="connsiteY69" fmla="*/ 685041 h 4939827"/>
              <a:gd name="connsiteX70" fmla="*/ 11249129 w 12192000"/>
              <a:gd name="connsiteY70" fmla="*/ 684218 h 4939827"/>
              <a:gd name="connsiteX71" fmla="*/ 11299915 w 12192000"/>
              <a:gd name="connsiteY71" fmla="*/ 692177 h 4939827"/>
              <a:gd name="connsiteX72" fmla="*/ 11386973 w 12192000"/>
              <a:gd name="connsiteY72" fmla="*/ 708209 h 4939827"/>
              <a:gd name="connsiteX73" fmla="*/ 11500105 w 12192000"/>
              <a:gd name="connsiteY73" fmla="*/ 735014 h 4939827"/>
              <a:gd name="connsiteX74" fmla="*/ 11621735 w 12192000"/>
              <a:gd name="connsiteY74" fmla="*/ 789584 h 4939827"/>
              <a:gd name="connsiteX75" fmla="*/ 11691200 w 12192000"/>
              <a:gd name="connsiteY75" fmla="*/ 867902 h 4939827"/>
              <a:gd name="connsiteX76" fmla="*/ 11819427 w 12192000"/>
              <a:gd name="connsiteY76" fmla="*/ 911634 h 4939827"/>
              <a:gd name="connsiteX77" fmla="*/ 11969720 w 12192000"/>
              <a:gd name="connsiteY77" fmla="*/ 964737 h 4939827"/>
              <a:gd name="connsiteX78" fmla="*/ 12055766 w 12192000"/>
              <a:gd name="connsiteY78" fmla="*/ 991268 h 4939827"/>
              <a:gd name="connsiteX79" fmla="*/ 12171539 w 12192000"/>
              <a:gd name="connsiteY79" fmla="*/ 995427 h 4939827"/>
              <a:gd name="connsiteX80" fmla="*/ 12187831 w 12192000"/>
              <a:gd name="connsiteY80" fmla="*/ 996580 h 4939827"/>
              <a:gd name="connsiteX81" fmla="*/ 12192000 w 12192000"/>
              <a:gd name="connsiteY81" fmla="*/ 996726 h 4939827"/>
              <a:gd name="connsiteX82" fmla="*/ 12192000 w 12192000"/>
              <a:gd name="connsiteY82" fmla="*/ 4939827 h 4939827"/>
              <a:gd name="connsiteX83" fmla="*/ 0 w 12192000"/>
              <a:gd name="connsiteY83" fmla="*/ 4939827 h 4939827"/>
              <a:gd name="connsiteX84" fmla="*/ 0 w 12192000"/>
              <a:gd name="connsiteY84" fmla="*/ 512043 h 4939827"/>
              <a:gd name="connsiteX85" fmla="*/ 7381 w 12192000"/>
              <a:gd name="connsiteY85" fmla="*/ 512580 h 4939827"/>
              <a:gd name="connsiteX86" fmla="*/ 100029 w 12192000"/>
              <a:gd name="connsiteY86" fmla="*/ 504758 h 4939827"/>
              <a:gd name="connsiteX87" fmla="*/ 155244 w 12192000"/>
              <a:gd name="connsiteY87" fmla="*/ 525130 h 4939827"/>
              <a:gd name="connsiteX88" fmla="*/ 254366 w 12192000"/>
              <a:gd name="connsiteY88" fmla="*/ 534449 h 4939827"/>
              <a:gd name="connsiteX89" fmla="*/ 447292 w 12192000"/>
              <a:gd name="connsiteY89" fmla="*/ 542725 h 4939827"/>
              <a:gd name="connsiteX90" fmla="*/ 628105 w 12192000"/>
              <a:gd name="connsiteY90" fmla="*/ 547853 h 4939827"/>
              <a:gd name="connsiteX91" fmla="*/ 783146 w 12192000"/>
              <a:gd name="connsiteY91" fmla="*/ 591799 h 4939827"/>
              <a:gd name="connsiteX92" fmla="*/ 1043676 w 12192000"/>
              <a:gd name="connsiteY92" fmla="*/ 591887 h 4939827"/>
              <a:gd name="connsiteX93" fmla="*/ 1281816 w 12192000"/>
              <a:gd name="connsiteY93" fmla="*/ 520946 h 4939827"/>
              <a:gd name="connsiteX94" fmla="*/ 1486347 w 12192000"/>
              <a:gd name="connsiteY94" fmla="*/ 487310 h 4939827"/>
              <a:gd name="connsiteX95" fmla="*/ 1568079 w 12192000"/>
              <a:gd name="connsiteY95" fmla="*/ 462531 h 4939827"/>
              <a:gd name="connsiteX96" fmla="*/ 1622516 w 12192000"/>
              <a:gd name="connsiteY96" fmla="*/ 466058 h 4939827"/>
              <a:gd name="connsiteX97" fmla="*/ 1655457 w 12192000"/>
              <a:gd name="connsiteY97" fmla="*/ 465359 h 4939827"/>
              <a:gd name="connsiteX98" fmla="*/ 1717454 w 12192000"/>
              <a:gd name="connsiteY98" fmla="*/ 417203 h 4939827"/>
              <a:gd name="connsiteX99" fmla="*/ 1913794 w 12192000"/>
              <a:gd name="connsiteY99" fmla="*/ 365255 h 4939827"/>
              <a:gd name="connsiteX100" fmla="*/ 2129762 w 12192000"/>
              <a:gd name="connsiteY100" fmla="*/ 367832 h 4939827"/>
              <a:gd name="connsiteX101" fmla="*/ 2376970 w 12192000"/>
              <a:gd name="connsiteY101" fmla="*/ 350129 h 4939827"/>
              <a:gd name="connsiteX102" fmla="*/ 2480155 w 12192000"/>
              <a:gd name="connsiteY102" fmla="*/ 359227 h 4939827"/>
              <a:gd name="connsiteX103" fmla="*/ 2586782 w 12192000"/>
              <a:gd name="connsiteY103" fmla="*/ 339352 h 4939827"/>
              <a:gd name="connsiteX104" fmla="*/ 2679617 w 12192000"/>
              <a:gd name="connsiteY104" fmla="*/ 305383 h 4939827"/>
              <a:gd name="connsiteX105" fmla="*/ 2788947 w 12192000"/>
              <a:gd name="connsiteY105" fmla="*/ 250375 h 4939827"/>
              <a:gd name="connsiteX106" fmla="*/ 2965530 w 12192000"/>
              <a:gd name="connsiteY106" fmla="*/ 245958 h 4939827"/>
              <a:gd name="connsiteX107" fmla="*/ 3103677 w 12192000"/>
              <a:gd name="connsiteY107" fmla="*/ 209527 h 4939827"/>
              <a:gd name="connsiteX108" fmla="*/ 3126759 w 12192000"/>
              <a:gd name="connsiteY108" fmla="*/ 211226 h 4939827"/>
              <a:gd name="connsiteX109" fmla="*/ 3164020 w 12192000"/>
              <a:gd name="connsiteY109" fmla="*/ 212779 h 4939827"/>
              <a:gd name="connsiteX110" fmla="*/ 3285019 w 12192000"/>
              <a:gd name="connsiteY110" fmla="*/ 220535 h 4939827"/>
              <a:gd name="connsiteX111" fmla="*/ 3365154 w 12192000"/>
              <a:gd name="connsiteY111" fmla="*/ 226416 h 4939827"/>
              <a:gd name="connsiteX112" fmla="*/ 3367507 w 12192000"/>
              <a:gd name="connsiteY112" fmla="*/ 225416 h 4939827"/>
              <a:gd name="connsiteX113" fmla="*/ 3387567 w 12192000"/>
              <a:gd name="connsiteY113" fmla="*/ 227103 h 4939827"/>
              <a:gd name="connsiteX114" fmla="*/ 3498001 w 12192000"/>
              <a:gd name="connsiteY114" fmla="*/ 231941 h 4939827"/>
              <a:gd name="connsiteX115" fmla="*/ 3561557 w 12192000"/>
              <a:gd name="connsiteY115" fmla="*/ 228095 h 4939827"/>
              <a:gd name="connsiteX116" fmla="*/ 3611920 w 12192000"/>
              <a:gd name="connsiteY116" fmla="*/ 218094 h 4939827"/>
              <a:gd name="connsiteX117" fmla="*/ 3620528 w 12192000"/>
              <a:gd name="connsiteY117" fmla="*/ 218788 h 4939827"/>
              <a:gd name="connsiteX118" fmla="*/ 3620766 w 12192000"/>
              <a:gd name="connsiteY118" fmla="*/ 218511 h 4939827"/>
              <a:gd name="connsiteX119" fmla="*/ 3629977 w 12192000"/>
              <a:gd name="connsiteY119" fmla="*/ 218664 h 4939827"/>
              <a:gd name="connsiteX120" fmla="*/ 3636217 w 12192000"/>
              <a:gd name="connsiteY120" fmla="*/ 220048 h 4939827"/>
              <a:gd name="connsiteX121" fmla="*/ 3709484 w 12192000"/>
              <a:gd name="connsiteY121" fmla="*/ 186927 h 4939827"/>
              <a:gd name="connsiteX122" fmla="*/ 3761342 w 12192000"/>
              <a:gd name="connsiteY122" fmla="*/ 177474 h 4939827"/>
              <a:gd name="connsiteX123" fmla="*/ 3799748 w 12192000"/>
              <a:gd name="connsiteY123" fmla="*/ 167154 h 4939827"/>
              <a:gd name="connsiteX124" fmla="*/ 3922756 w 12192000"/>
              <a:gd name="connsiteY124" fmla="*/ 194044 h 4939827"/>
              <a:gd name="connsiteX125" fmla="*/ 4028476 w 12192000"/>
              <a:gd name="connsiteY125" fmla="*/ 223679 h 4939827"/>
              <a:gd name="connsiteX126" fmla="*/ 4191582 w 12192000"/>
              <a:gd name="connsiteY126" fmla="*/ 238952 h 4939827"/>
              <a:gd name="connsiteX127" fmla="*/ 4251024 w 12192000"/>
              <a:gd name="connsiteY127" fmla="*/ 240874 h 4939827"/>
              <a:gd name="connsiteX128" fmla="*/ 4355275 w 12192000"/>
              <a:gd name="connsiteY128" fmla="*/ 260205 h 4939827"/>
              <a:gd name="connsiteX129" fmla="*/ 4423807 w 12192000"/>
              <a:gd name="connsiteY129" fmla="*/ 270366 h 4939827"/>
              <a:gd name="connsiteX130" fmla="*/ 4558432 w 12192000"/>
              <a:gd name="connsiteY130" fmla="*/ 269194 h 4939827"/>
              <a:gd name="connsiteX131" fmla="*/ 4635061 w 12192000"/>
              <a:gd name="connsiteY131" fmla="*/ 280682 h 4939827"/>
              <a:gd name="connsiteX132" fmla="*/ 4807427 w 12192000"/>
              <a:gd name="connsiteY132" fmla="*/ 276835 h 4939827"/>
              <a:gd name="connsiteX133" fmla="*/ 5028933 w 12192000"/>
              <a:gd name="connsiteY133" fmla="*/ 183887 h 4939827"/>
              <a:gd name="connsiteX134" fmla="*/ 5093642 w 12192000"/>
              <a:gd name="connsiteY134" fmla="*/ 177214 h 4939827"/>
              <a:gd name="connsiteX135" fmla="*/ 5102642 w 12192000"/>
              <a:gd name="connsiteY135" fmla="*/ 186816 h 4939827"/>
              <a:gd name="connsiteX136" fmla="*/ 5193590 w 12192000"/>
              <a:gd name="connsiteY136" fmla="*/ 156458 h 4939827"/>
              <a:gd name="connsiteX137" fmla="*/ 5323922 w 12192000"/>
              <a:gd name="connsiteY137" fmla="*/ 146332 h 4939827"/>
              <a:gd name="connsiteX138" fmla="*/ 5421860 w 12192000"/>
              <a:gd name="connsiteY138" fmla="*/ 167298 h 4939827"/>
              <a:gd name="connsiteX139" fmla="*/ 5476948 w 12192000"/>
              <a:gd name="connsiteY139" fmla="*/ 173249 h 4939827"/>
              <a:gd name="connsiteX140" fmla="*/ 5516842 w 12192000"/>
              <a:gd name="connsiteY140" fmla="*/ 184018 h 4939827"/>
              <a:gd name="connsiteX141" fmla="*/ 5619415 w 12192000"/>
              <a:gd name="connsiteY141" fmla="*/ 176781 h 4939827"/>
              <a:gd name="connsiteX142" fmla="*/ 5789867 w 12192000"/>
              <a:gd name="connsiteY142" fmla="*/ 150304 h 4939827"/>
              <a:gd name="connsiteX143" fmla="*/ 5825953 w 12192000"/>
              <a:gd name="connsiteY143" fmla="*/ 147907 h 4939827"/>
              <a:gd name="connsiteX144" fmla="*/ 5856168 w 12192000"/>
              <a:gd name="connsiteY144" fmla="*/ 158719 h 4939827"/>
              <a:gd name="connsiteX145" fmla="*/ 5862476 w 12192000"/>
              <a:gd name="connsiteY145" fmla="*/ 172447 h 4939827"/>
              <a:gd name="connsiteX146" fmla="*/ 5882195 w 12192000"/>
              <a:gd name="connsiteY146" fmla="*/ 173195 h 4939827"/>
              <a:gd name="connsiteX147" fmla="*/ 5952585 w 12192000"/>
              <a:gd name="connsiteY147" fmla="*/ 161012 h 4939827"/>
              <a:gd name="connsiteX148" fmla="*/ 6001964 w 12192000"/>
              <a:gd name="connsiteY148" fmla="*/ 154786 h 4939827"/>
              <a:gd name="connsiteX149" fmla="*/ 6184207 w 12192000"/>
              <a:gd name="connsiteY149" fmla="*/ 132658 h 4939827"/>
              <a:gd name="connsiteX150" fmla="*/ 6415830 w 12192000"/>
              <a:gd name="connsiteY150" fmla="*/ 136006 h 4939827"/>
              <a:gd name="connsiteX151" fmla="*/ 6756965 w 12192000"/>
              <a:gd name="connsiteY151" fmla="*/ 57636 h 4939827"/>
              <a:gd name="connsiteX152" fmla="*/ 6819400 w 12192000"/>
              <a:gd name="connsiteY152" fmla="*/ 30742 h 4939827"/>
              <a:gd name="connsiteX153" fmla="*/ 6986370 w 12192000"/>
              <a:gd name="connsiteY153" fmla="*/ 12659 h 4939827"/>
              <a:gd name="connsiteX154" fmla="*/ 6989536 w 12192000"/>
              <a:gd name="connsiteY154" fmla="*/ 14528 h 4939827"/>
              <a:gd name="connsiteX155" fmla="*/ 7015933 w 12192000"/>
              <a:gd name="connsiteY155" fmla="*/ 9653 h 4939827"/>
              <a:gd name="connsiteX156" fmla="*/ 7020592 w 12192000"/>
              <a:gd name="connsiteY156" fmla="*/ 1651 h 4939827"/>
              <a:gd name="connsiteX157" fmla="*/ 7025905 w 12192000"/>
              <a:gd name="connsiteY157" fmla="*/ 0 h 4939827"/>
              <a:gd name="connsiteX0" fmla="*/ 7025905 w 12192000"/>
              <a:gd name="connsiteY0" fmla="*/ 0 h 4939827"/>
              <a:gd name="connsiteX1" fmla="*/ 7032579 w 12192000"/>
              <a:gd name="connsiteY1" fmla="*/ 2808 h 4939827"/>
              <a:gd name="connsiteX2" fmla="*/ 7079505 w 12192000"/>
              <a:gd name="connsiteY2" fmla="*/ 12971 h 4939827"/>
              <a:gd name="connsiteX3" fmla="*/ 7158791 w 12192000"/>
              <a:gd name="connsiteY3" fmla="*/ 12462 h 4939827"/>
              <a:gd name="connsiteX4" fmla="*/ 7233338 w 12192000"/>
              <a:gd name="connsiteY4" fmla="*/ 24846 h 4939827"/>
              <a:gd name="connsiteX5" fmla="*/ 7259791 w 12192000"/>
              <a:gd name="connsiteY5" fmla="*/ 29557 h 4939827"/>
              <a:gd name="connsiteX6" fmla="*/ 7263923 w 12192000"/>
              <a:gd name="connsiteY6" fmla="*/ 35029 h 4939827"/>
              <a:gd name="connsiteX7" fmla="*/ 7281549 w 12192000"/>
              <a:gd name="connsiteY7" fmla="*/ 39654 h 4939827"/>
              <a:gd name="connsiteX8" fmla="*/ 7374735 w 12192000"/>
              <a:gd name="connsiteY8" fmla="*/ 65326 h 4939827"/>
              <a:gd name="connsiteX9" fmla="*/ 7376078 w 12192000"/>
              <a:gd name="connsiteY9" fmla="*/ 63849 h 4939827"/>
              <a:gd name="connsiteX10" fmla="*/ 7402026 w 12192000"/>
              <a:gd name="connsiteY10" fmla="*/ 60308 h 4939827"/>
              <a:gd name="connsiteX11" fmla="*/ 7415091 w 12192000"/>
              <a:gd name="connsiteY11" fmla="*/ 77403 h 4939827"/>
              <a:gd name="connsiteX12" fmla="*/ 7488682 w 12192000"/>
              <a:gd name="connsiteY12" fmla="*/ 83440 h 4939827"/>
              <a:gd name="connsiteX13" fmla="*/ 7732750 w 12192000"/>
              <a:gd name="connsiteY13" fmla="*/ 145456 h 4939827"/>
              <a:gd name="connsiteX14" fmla="*/ 7785900 w 12192000"/>
              <a:gd name="connsiteY14" fmla="*/ 154493 h 4939827"/>
              <a:gd name="connsiteX15" fmla="*/ 7952584 w 12192000"/>
              <a:gd name="connsiteY15" fmla="*/ 170181 h 4939827"/>
              <a:gd name="connsiteX16" fmla="*/ 8058681 w 12192000"/>
              <a:gd name="connsiteY16" fmla="*/ 219431 h 4939827"/>
              <a:gd name="connsiteX17" fmla="*/ 8126175 w 12192000"/>
              <a:gd name="connsiteY17" fmla="*/ 240005 h 4939827"/>
              <a:gd name="connsiteX18" fmla="*/ 8281371 w 12192000"/>
              <a:gd name="connsiteY18" fmla="*/ 256875 h 4939827"/>
              <a:gd name="connsiteX19" fmla="*/ 8381609 w 12192000"/>
              <a:gd name="connsiteY19" fmla="*/ 240618 h 4939827"/>
              <a:gd name="connsiteX20" fmla="*/ 8406759 w 12192000"/>
              <a:gd name="connsiteY20" fmla="*/ 232517 h 4939827"/>
              <a:gd name="connsiteX21" fmla="*/ 8426506 w 12192000"/>
              <a:gd name="connsiteY21" fmla="*/ 241842 h 4939827"/>
              <a:gd name="connsiteX22" fmla="*/ 8427949 w 12192000"/>
              <a:gd name="connsiteY22" fmla="*/ 240981 h 4939827"/>
              <a:gd name="connsiteX23" fmla="*/ 8441468 w 12192000"/>
              <a:gd name="connsiteY23" fmla="*/ 241157 h 4939827"/>
              <a:gd name="connsiteX24" fmla="*/ 8565757 w 12192000"/>
              <a:gd name="connsiteY24" fmla="*/ 255317 h 4939827"/>
              <a:gd name="connsiteX25" fmla="*/ 8573171 w 12192000"/>
              <a:gd name="connsiteY25" fmla="*/ 258426 h 4939827"/>
              <a:gd name="connsiteX26" fmla="*/ 8573548 w 12192000"/>
              <a:gd name="connsiteY26" fmla="*/ 258241 h 4939827"/>
              <a:gd name="connsiteX27" fmla="*/ 8622021 w 12192000"/>
              <a:gd name="connsiteY27" fmla="*/ 261028 h 4939827"/>
              <a:gd name="connsiteX28" fmla="*/ 8672650 w 12192000"/>
              <a:gd name="connsiteY28" fmla="*/ 254821 h 4939827"/>
              <a:gd name="connsiteX29" fmla="*/ 8785543 w 12192000"/>
              <a:gd name="connsiteY29" fmla="*/ 263406 h 4939827"/>
              <a:gd name="connsiteX30" fmla="*/ 8830588 w 12192000"/>
              <a:gd name="connsiteY30" fmla="*/ 265483 h 4939827"/>
              <a:gd name="connsiteX31" fmla="*/ 8905142 w 12192000"/>
              <a:gd name="connsiteY31" fmla="*/ 264958 h 4939827"/>
              <a:gd name="connsiteX32" fmla="*/ 8968582 w 12192000"/>
              <a:gd name="connsiteY32" fmla="*/ 262728 h 4939827"/>
              <a:gd name="connsiteX33" fmla="*/ 8972994 w 12192000"/>
              <a:gd name="connsiteY33" fmla="*/ 263284 h 4939827"/>
              <a:gd name="connsiteX34" fmla="*/ 9004605 w 12192000"/>
              <a:gd name="connsiteY34" fmla="*/ 258041 h 4939827"/>
              <a:gd name="connsiteX35" fmla="*/ 9016165 w 12192000"/>
              <a:gd name="connsiteY35" fmla="*/ 261258 h 4939827"/>
              <a:gd name="connsiteX36" fmla="*/ 9043297 w 12192000"/>
              <a:gd name="connsiteY36" fmla="*/ 281547 h 4939827"/>
              <a:gd name="connsiteX37" fmla="*/ 9048315 w 12192000"/>
              <a:gd name="connsiteY37" fmla="*/ 279264 h 4939827"/>
              <a:gd name="connsiteX38" fmla="*/ 9054706 w 12192000"/>
              <a:gd name="connsiteY38" fmla="*/ 278538 h 4939827"/>
              <a:gd name="connsiteX39" fmla="*/ 9070919 w 12192000"/>
              <a:gd name="connsiteY39" fmla="*/ 281810 h 4939827"/>
              <a:gd name="connsiteX40" fmla="*/ 9076813 w 12192000"/>
              <a:gd name="connsiteY40" fmla="*/ 283909 h 4939827"/>
              <a:gd name="connsiteX41" fmla="*/ 9085871 w 12192000"/>
              <a:gd name="connsiteY41" fmla="*/ 285133 h 4939827"/>
              <a:gd name="connsiteX42" fmla="*/ 9086159 w 12192000"/>
              <a:gd name="connsiteY42" fmla="*/ 284887 h 4939827"/>
              <a:gd name="connsiteX43" fmla="*/ 9134606 w 12192000"/>
              <a:gd name="connsiteY43" fmla="*/ 288168 h 4939827"/>
              <a:gd name="connsiteX44" fmla="*/ 9195590 w 12192000"/>
              <a:gd name="connsiteY44" fmla="*/ 279568 h 4939827"/>
              <a:gd name="connsiteX45" fmla="*/ 9219336 w 12192000"/>
              <a:gd name="connsiteY45" fmla="*/ 278133 h 4939827"/>
              <a:gd name="connsiteX46" fmla="*/ 9232362 w 12192000"/>
              <a:gd name="connsiteY46" fmla="*/ 275894 h 4939827"/>
              <a:gd name="connsiteX47" fmla="*/ 9283638 w 12192000"/>
              <a:gd name="connsiteY47" fmla="*/ 299924 h 4939827"/>
              <a:gd name="connsiteX48" fmla="*/ 9371484 w 12192000"/>
              <a:gd name="connsiteY48" fmla="*/ 329634 h 4939827"/>
              <a:gd name="connsiteX49" fmla="*/ 9404829 w 12192000"/>
              <a:gd name="connsiteY49" fmla="*/ 339038 h 4939827"/>
              <a:gd name="connsiteX50" fmla="*/ 9427021 w 12192000"/>
              <a:gd name="connsiteY50" fmla="*/ 358784 h 4939827"/>
              <a:gd name="connsiteX51" fmla="*/ 9670844 w 12192000"/>
              <a:gd name="connsiteY51" fmla="*/ 405128 h 4939827"/>
              <a:gd name="connsiteX52" fmla="*/ 9816083 w 12192000"/>
              <a:gd name="connsiteY52" fmla="*/ 416573 h 4939827"/>
              <a:gd name="connsiteX53" fmla="*/ 9936741 w 12192000"/>
              <a:gd name="connsiteY53" fmla="*/ 437044 h 4939827"/>
              <a:gd name="connsiteX54" fmla="*/ 10050093 w 12192000"/>
              <a:gd name="connsiteY54" fmla="*/ 443783 h 4939827"/>
              <a:gd name="connsiteX55" fmla="*/ 10130090 w 12192000"/>
              <a:gd name="connsiteY55" fmla="*/ 459520 h 4939827"/>
              <a:gd name="connsiteX56" fmla="*/ 10173456 w 12192000"/>
              <a:gd name="connsiteY56" fmla="*/ 457749 h 4939827"/>
              <a:gd name="connsiteX57" fmla="*/ 10218232 w 12192000"/>
              <a:gd name="connsiteY57" fmla="*/ 459820 h 4939827"/>
              <a:gd name="connsiteX58" fmla="*/ 10354176 w 12192000"/>
              <a:gd name="connsiteY58" fmla="*/ 471377 h 4939827"/>
              <a:gd name="connsiteX59" fmla="*/ 10430681 w 12192000"/>
              <a:gd name="connsiteY59" fmla="*/ 481226 h 4939827"/>
              <a:gd name="connsiteX60" fmla="*/ 10478169 w 12192000"/>
              <a:gd name="connsiteY60" fmla="*/ 481774 h 4939827"/>
              <a:gd name="connsiteX61" fmla="*/ 10540907 w 12192000"/>
              <a:gd name="connsiteY61" fmla="*/ 485607 h 4939827"/>
              <a:gd name="connsiteX62" fmla="*/ 10614941 w 12192000"/>
              <a:gd name="connsiteY62" fmla="*/ 487592 h 4939827"/>
              <a:gd name="connsiteX63" fmla="*/ 10674098 w 12192000"/>
              <a:gd name="connsiteY63" fmla="*/ 521656 h 4939827"/>
              <a:gd name="connsiteX64" fmla="*/ 10874834 w 12192000"/>
              <a:gd name="connsiteY64" fmla="*/ 574867 h 4939827"/>
              <a:gd name="connsiteX65" fmla="*/ 10944981 w 12192000"/>
              <a:gd name="connsiteY65" fmla="*/ 615042 h 4939827"/>
              <a:gd name="connsiteX66" fmla="*/ 11006376 w 12192000"/>
              <a:gd name="connsiteY66" fmla="*/ 645957 h 4939827"/>
              <a:gd name="connsiteX67" fmla="*/ 11076308 w 12192000"/>
              <a:gd name="connsiteY67" fmla="*/ 675698 h 4939827"/>
              <a:gd name="connsiteX68" fmla="*/ 11148789 w 12192000"/>
              <a:gd name="connsiteY68" fmla="*/ 685041 h 4939827"/>
              <a:gd name="connsiteX69" fmla="*/ 11249129 w 12192000"/>
              <a:gd name="connsiteY69" fmla="*/ 684218 h 4939827"/>
              <a:gd name="connsiteX70" fmla="*/ 11299915 w 12192000"/>
              <a:gd name="connsiteY70" fmla="*/ 692177 h 4939827"/>
              <a:gd name="connsiteX71" fmla="*/ 11386973 w 12192000"/>
              <a:gd name="connsiteY71" fmla="*/ 708209 h 4939827"/>
              <a:gd name="connsiteX72" fmla="*/ 11500105 w 12192000"/>
              <a:gd name="connsiteY72" fmla="*/ 735014 h 4939827"/>
              <a:gd name="connsiteX73" fmla="*/ 11621735 w 12192000"/>
              <a:gd name="connsiteY73" fmla="*/ 789584 h 4939827"/>
              <a:gd name="connsiteX74" fmla="*/ 11691200 w 12192000"/>
              <a:gd name="connsiteY74" fmla="*/ 867902 h 4939827"/>
              <a:gd name="connsiteX75" fmla="*/ 11819427 w 12192000"/>
              <a:gd name="connsiteY75" fmla="*/ 911634 h 4939827"/>
              <a:gd name="connsiteX76" fmla="*/ 11969720 w 12192000"/>
              <a:gd name="connsiteY76" fmla="*/ 964737 h 4939827"/>
              <a:gd name="connsiteX77" fmla="*/ 12055766 w 12192000"/>
              <a:gd name="connsiteY77" fmla="*/ 991268 h 4939827"/>
              <a:gd name="connsiteX78" fmla="*/ 12171539 w 12192000"/>
              <a:gd name="connsiteY78" fmla="*/ 995427 h 4939827"/>
              <a:gd name="connsiteX79" fmla="*/ 12187831 w 12192000"/>
              <a:gd name="connsiteY79" fmla="*/ 996580 h 4939827"/>
              <a:gd name="connsiteX80" fmla="*/ 12192000 w 12192000"/>
              <a:gd name="connsiteY80" fmla="*/ 996726 h 4939827"/>
              <a:gd name="connsiteX81" fmla="*/ 12192000 w 12192000"/>
              <a:gd name="connsiteY81" fmla="*/ 4939827 h 4939827"/>
              <a:gd name="connsiteX82" fmla="*/ 0 w 12192000"/>
              <a:gd name="connsiteY82" fmla="*/ 4939827 h 4939827"/>
              <a:gd name="connsiteX83" fmla="*/ 0 w 12192000"/>
              <a:gd name="connsiteY83" fmla="*/ 512043 h 4939827"/>
              <a:gd name="connsiteX84" fmla="*/ 7381 w 12192000"/>
              <a:gd name="connsiteY84" fmla="*/ 512580 h 4939827"/>
              <a:gd name="connsiteX85" fmla="*/ 100029 w 12192000"/>
              <a:gd name="connsiteY85" fmla="*/ 504758 h 4939827"/>
              <a:gd name="connsiteX86" fmla="*/ 155244 w 12192000"/>
              <a:gd name="connsiteY86" fmla="*/ 525130 h 4939827"/>
              <a:gd name="connsiteX87" fmla="*/ 254366 w 12192000"/>
              <a:gd name="connsiteY87" fmla="*/ 534449 h 4939827"/>
              <a:gd name="connsiteX88" fmla="*/ 447292 w 12192000"/>
              <a:gd name="connsiteY88" fmla="*/ 542725 h 4939827"/>
              <a:gd name="connsiteX89" fmla="*/ 628105 w 12192000"/>
              <a:gd name="connsiteY89" fmla="*/ 547853 h 4939827"/>
              <a:gd name="connsiteX90" fmla="*/ 783146 w 12192000"/>
              <a:gd name="connsiteY90" fmla="*/ 591799 h 4939827"/>
              <a:gd name="connsiteX91" fmla="*/ 1043676 w 12192000"/>
              <a:gd name="connsiteY91" fmla="*/ 591887 h 4939827"/>
              <a:gd name="connsiteX92" fmla="*/ 1281816 w 12192000"/>
              <a:gd name="connsiteY92" fmla="*/ 520946 h 4939827"/>
              <a:gd name="connsiteX93" fmla="*/ 1486347 w 12192000"/>
              <a:gd name="connsiteY93" fmla="*/ 487310 h 4939827"/>
              <a:gd name="connsiteX94" fmla="*/ 1568079 w 12192000"/>
              <a:gd name="connsiteY94" fmla="*/ 462531 h 4939827"/>
              <a:gd name="connsiteX95" fmla="*/ 1622516 w 12192000"/>
              <a:gd name="connsiteY95" fmla="*/ 466058 h 4939827"/>
              <a:gd name="connsiteX96" fmla="*/ 1655457 w 12192000"/>
              <a:gd name="connsiteY96" fmla="*/ 465359 h 4939827"/>
              <a:gd name="connsiteX97" fmla="*/ 1717454 w 12192000"/>
              <a:gd name="connsiteY97" fmla="*/ 417203 h 4939827"/>
              <a:gd name="connsiteX98" fmla="*/ 1913794 w 12192000"/>
              <a:gd name="connsiteY98" fmla="*/ 365255 h 4939827"/>
              <a:gd name="connsiteX99" fmla="*/ 2129762 w 12192000"/>
              <a:gd name="connsiteY99" fmla="*/ 367832 h 4939827"/>
              <a:gd name="connsiteX100" fmla="*/ 2376970 w 12192000"/>
              <a:gd name="connsiteY100" fmla="*/ 350129 h 4939827"/>
              <a:gd name="connsiteX101" fmla="*/ 2480155 w 12192000"/>
              <a:gd name="connsiteY101" fmla="*/ 359227 h 4939827"/>
              <a:gd name="connsiteX102" fmla="*/ 2586782 w 12192000"/>
              <a:gd name="connsiteY102" fmla="*/ 339352 h 4939827"/>
              <a:gd name="connsiteX103" fmla="*/ 2679617 w 12192000"/>
              <a:gd name="connsiteY103" fmla="*/ 305383 h 4939827"/>
              <a:gd name="connsiteX104" fmla="*/ 2788947 w 12192000"/>
              <a:gd name="connsiteY104" fmla="*/ 250375 h 4939827"/>
              <a:gd name="connsiteX105" fmla="*/ 2965530 w 12192000"/>
              <a:gd name="connsiteY105" fmla="*/ 245958 h 4939827"/>
              <a:gd name="connsiteX106" fmla="*/ 3103677 w 12192000"/>
              <a:gd name="connsiteY106" fmla="*/ 209527 h 4939827"/>
              <a:gd name="connsiteX107" fmla="*/ 3126759 w 12192000"/>
              <a:gd name="connsiteY107" fmla="*/ 211226 h 4939827"/>
              <a:gd name="connsiteX108" fmla="*/ 3164020 w 12192000"/>
              <a:gd name="connsiteY108" fmla="*/ 212779 h 4939827"/>
              <a:gd name="connsiteX109" fmla="*/ 3285019 w 12192000"/>
              <a:gd name="connsiteY109" fmla="*/ 220535 h 4939827"/>
              <a:gd name="connsiteX110" fmla="*/ 3365154 w 12192000"/>
              <a:gd name="connsiteY110" fmla="*/ 226416 h 4939827"/>
              <a:gd name="connsiteX111" fmla="*/ 3367507 w 12192000"/>
              <a:gd name="connsiteY111" fmla="*/ 225416 h 4939827"/>
              <a:gd name="connsiteX112" fmla="*/ 3387567 w 12192000"/>
              <a:gd name="connsiteY112" fmla="*/ 227103 h 4939827"/>
              <a:gd name="connsiteX113" fmla="*/ 3498001 w 12192000"/>
              <a:gd name="connsiteY113" fmla="*/ 231941 h 4939827"/>
              <a:gd name="connsiteX114" fmla="*/ 3561557 w 12192000"/>
              <a:gd name="connsiteY114" fmla="*/ 228095 h 4939827"/>
              <a:gd name="connsiteX115" fmla="*/ 3611920 w 12192000"/>
              <a:gd name="connsiteY115" fmla="*/ 218094 h 4939827"/>
              <a:gd name="connsiteX116" fmla="*/ 3620528 w 12192000"/>
              <a:gd name="connsiteY116" fmla="*/ 218788 h 4939827"/>
              <a:gd name="connsiteX117" fmla="*/ 3620766 w 12192000"/>
              <a:gd name="connsiteY117" fmla="*/ 218511 h 4939827"/>
              <a:gd name="connsiteX118" fmla="*/ 3629977 w 12192000"/>
              <a:gd name="connsiteY118" fmla="*/ 218664 h 4939827"/>
              <a:gd name="connsiteX119" fmla="*/ 3636217 w 12192000"/>
              <a:gd name="connsiteY119" fmla="*/ 220048 h 4939827"/>
              <a:gd name="connsiteX120" fmla="*/ 3709484 w 12192000"/>
              <a:gd name="connsiteY120" fmla="*/ 186927 h 4939827"/>
              <a:gd name="connsiteX121" fmla="*/ 3761342 w 12192000"/>
              <a:gd name="connsiteY121" fmla="*/ 177474 h 4939827"/>
              <a:gd name="connsiteX122" fmla="*/ 3799748 w 12192000"/>
              <a:gd name="connsiteY122" fmla="*/ 167154 h 4939827"/>
              <a:gd name="connsiteX123" fmla="*/ 3922756 w 12192000"/>
              <a:gd name="connsiteY123" fmla="*/ 194044 h 4939827"/>
              <a:gd name="connsiteX124" fmla="*/ 4028476 w 12192000"/>
              <a:gd name="connsiteY124" fmla="*/ 223679 h 4939827"/>
              <a:gd name="connsiteX125" fmla="*/ 4191582 w 12192000"/>
              <a:gd name="connsiteY125" fmla="*/ 238952 h 4939827"/>
              <a:gd name="connsiteX126" fmla="*/ 4251024 w 12192000"/>
              <a:gd name="connsiteY126" fmla="*/ 240874 h 4939827"/>
              <a:gd name="connsiteX127" fmla="*/ 4355275 w 12192000"/>
              <a:gd name="connsiteY127" fmla="*/ 260205 h 4939827"/>
              <a:gd name="connsiteX128" fmla="*/ 4423807 w 12192000"/>
              <a:gd name="connsiteY128" fmla="*/ 270366 h 4939827"/>
              <a:gd name="connsiteX129" fmla="*/ 4558432 w 12192000"/>
              <a:gd name="connsiteY129" fmla="*/ 269194 h 4939827"/>
              <a:gd name="connsiteX130" fmla="*/ 4635061 w 12192000"/>
              <a:gd name="connsiteY130" fmla="*/ 280682 h 4939827"/>
              <a:gd name="connsiteX131" fmla="*/ 4807427 w 12192000"/>
              <a:gd name="connsiteY131" fmla="*/ 276835 h 4939827"/>
              <a:gd name="connsiteX132" fmla="*/ 5028933 w 12192000"/>
              <a:gd name="connsiteY132" fmla="*/ 183887 h 4939827"/>
              <a:gd name="connsiteX133" fmla="*/ 5093642 w 12192000"/>
              <a:gd name="connsiteY133" fmla="*/ 177214 h 4939827"/>
              <a:gd name="connsiteX134" fmla="*/ 5102642 w 12192000"/>
              <a:gd name="connsiteY134" fmla="*/ 186816 h 4939827"/>
              <a:gd name="connsiteX135" fmla="*/ 5193590 w 12192000"/>
              <a:gd name="connsiteY135" fmla="*/ 156458 h 4939827"/>
              <a:gd name="connsiteX136" fmla="*/ 5323922 w 12192000"/>
              <a:gd name="connsiteY136" fmla="*/ 146332 h 4939827"/>
              <a:gd name="connsiteX137" fmla="*/ 5421860 w 12192000"/>
              <a:gd name="connsiteY137" fmla="*/ 167298 h 4939827"/>
              <a:gd name="connsiteX138" fmla="*/ 5476948 w 12192000"/>
              <a:gd name="connsiteY138" fmla="*/ 173249 h 4939827"/>
              <a:gd name="connsiteX139" fmla="*/ 5516842 w 12192000"/>
              <a:gd name="connsiteY139" fmla="*/ 184018 h 4939827"/>
              <a:gd name="connsiteX140" fmla="*/ 5619415 w 12192000"/>
              <a:gd name="connsiteY140" fmla="*/ 176781 h 4939827"/>
              <a:gd name="connsiteX141" fmla="*/ 5789867 w 12192000"/>
              <a:gd name="connsiteY141" fmla="*/ 150304 h 4939827"/>
              <a:gd name="connsiteX142" fmla="*/ 5825953 w 12192000"/>
              <a:gd name="connsiteY142" fmla="*/ 147907 h 4939827"/>
              <a:gd name="connsiteX143" fmla="*/ 5856168 w 12192000"/>
              <a:gd name="connsiteY143" fmla="*/ 158719 h 4939827"/>
              <a:gd name="connsiteX144" fmla="*/ 5862476 w 12192000"/>
              <a:gd name="connsiteY144" fmla="*/ 172447 h 4939827"/>
              <a:gd name="connsiteX145" fmla="*/ 5882195 w 12192000"/>
              <a:gd name="connsiteY145" fmla="*/ 173195 h 4939827"/>
              <a:gd name="connsiteX146" fmla="*/ 5952585 w 12192000"/>
              <a:gd name="connsiteY146" fmla="*/ 161012 h 4939827"/>
              <a:gd name="connsiteX147" fmla="*/ 6001964 w 12192000"/>
              <a:gd name="connsiteY147" fmla="*/ 154786 h 4939827"/>
              <a:gd name="connsiteX148" fmla="*/ 6184207 w 12192000"/>
              <a:gd name="connsiteY148" fmla="*/ 132658 h 4939827"/>
              <a:gd name="connsiteX149" fmla="*/ 6415830 w 12192000"/>
              <a:gd name="connsiteY149" fmla="*/ 136006 h 4939827"/>
              <a:gd name="connsiteX150" fmla="*/ 6756965 w 12192000"/>
              <a:gd name="connsiteY150" fmla="*/ 57636 h 4939827"/>
              <a:gd name="connsiteX151" fmla="*/ 6819400 w 12192000"/>
              <a:gd name="connsiteY151" fmla="*/ 30742 h 4939827"/>
              <a:gd name="connsiteX152" fmla="*/ 6986370 w 12192000"/>
              <a:gd name="connsiteY152" fmla="*/ 12659 h 4939827"/>
              <a:gd name="connsiteX153" fmla="*/ 6989536 w 12192000"/>
              <a:gd name="connsiteY153" fmla="*/ 14528 h 4939827"/>
              <a:gd name="connsiteX154" fmla="*/ 7015933 w 12192000"/>
              <a:gd name="connsiteY154" fmla="*/ 9653 h 4939827"/>
              <a:gd name="connsiteX155" fmla="*/ 7020592 w 12192000"/>
              <a:gd name="connsiteY155" fmla="*/ 1651 h 4939827"/>
              <a:gd name="connsiteX156" fmla="*/ 7025905 w 12192000"/>
              <a:gd name="connsiteY156" fmla="*/ 0 h 493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12192000" h="4939827">
                <a:moveTo>
                  <a:pt x="7025905" y="0"/>
                </a:moveTo>
                <a:lnTo>
                  <a:pt x="7032579" y="2808"/>
                </a:lnTo>
                <a:cubicBezTo>
                  <a:pt x="7044119" y="6590"/>
                  <a:pt x="7059062" y="10207"/>
                  <a:pt x="7079505" y="12971"/>
                </a:cubicBezTo>
                <a:cubicBezTo>
                  <a:pt x="7111522" y="10537"/>
                  <a:pt x="7122591" y="11519"/>
                  <a:pt x="7158791" y="12462"/>
                </a:cubicBezTo>
                <a:lnTo>
                  <a:pt x="7233338" y="24846"/>
                </a:lnTo>
                <a:cubicBezTo>
                  <a:pt x="7247177" y="23787"/>
                  <a:pt x="7254856" y="25962"/>
                  <a:pt x="7259791" y="29557"/>
                </a:cubicBezTo>
                <a:lnTo>
                  <a:pt x="7263923" y="35029"/>
                </a:lnTo>
                <a:lnTo>
                  <a:pt x="7281549" y="39654"/>
                </a:lnTo>
                <a:lnTo>
                  <a:pt x="7374735" y="65326"/>
                </a:lnTo>
                <a:lnTo>
                  <a:pt x="7376078" y="63849"/>
                </a:lnTo>
                <a:lnTo>
                  <a:pt x="7402026" y="60308"/>
                </a:lnTo>
                <a:lnTo>
                  <a:pt x="7415091" y="77403"/>
                </a:lnTo>
                <a:cubicBezTo>
                  <a:pt x="7421672" y="79965"/>
                  <a:pt x="7475806" y="92960"/>
                  <a:pt x="7488682" y="83440"/>
                </a:cubicBezTo>
                <a:cubicBezTo>
                  <a:pt x="7541625" y="94782"/>
                  <a:pt x="7683214" y="133614"/>
                  <a:pt x="7732750" y="145456"/>
                </a:cubicBezTo>
                <a:cubicBezTo>
                  <a:pt x="7748318" y="162765"/>
                  <a:pt x="7764581" y="171696"/>
                  <a:pt x="7785900" y="154493"/>
                </a:cubicBezTo>
                <a:cubicBezTo>
                  <a:pt x="7822539" y="158614"/>
                  <a:pt x="7915312" y="166523"/>
                  <a:pt x="7952584" y="170181"/>
                </a:cubicBezTo>
                <a:cubicBezTo>
                  <a:pt x="7998047" y="181004"/>
                  <a:pt x="8029749" y="207794"/>
                  <a:pt x="8058681" y="219431"/>
                </a:cubicBezTo>
                <a:cubicBezTo>
                  <a:pt x="8095466" y="185885"/>
                  <a:pt x="8090835" y="241759"/>
                  <a:pt x="8126175" y="240005"/>
                </a:cubicBezTo>
                <a:cubicBezTo>
                  <a:pt x="8163290" y="246246"/>
                  <a:pt x="8238799" y="256773"/>
                  <a:pt x="8281371" y="256875"/>
                </a:cubicBezTo>
                <a:cubicBezTo>
                  <a:pt x="8313651" y="251026"/>
                  <a:pt x="8346882" y="248570"/>
                  <a:pt x="8381609" y="240618"/>
                </a:cubicBezTo>
                <a:lnTo>
                  <a:pt x="8406759" y="232517"/>
                </a:lnTo>
                <a:lnTo>
                  <a:pt x="8426506" y="241842"/>
                </a:lnTo>
                <a:lnTo>
                  <a:pt x="8427949" y="240981"/>
                </a:lnTo>
                <a:cubicBezTo>
                  <a:pt x="8431925" y="239458"/>
                  <a:pt x="8436260" y="239096"/>
                  <a:pt x="8441468" y="241157"/>
                </a:cubicBezTo>
                <a:lnTo>
                  <a:pt x="8565757" y="255317"/>
                </a:lnTo>
                <a:lnTo>
                  <a:pt x="8573171" y="258426"/>
                </a:lnTo>
                <a:lnTo>
                  <a:pt x="8573548" y="258241"/>
                </a:lnTo>
                <a:cubicBezTo>
                  <a:pt x="8575650" y="258391"/>
                  <a:pt x="8618469" y="259217"/>
                  <a:pt x="8622021" y="261028"/>
                </a:cubicBezTo>
                <a:lnTo>
                  <a:pt x="8672650" y="254821"/>
                </a:lnTo>
                <a:cubicBezTo>
                  <a:pt x="8716151" y="260353"/>
                  <a:pt x="8748971" y="243487"/>
                  <a:pt x="8785543" y="263406"/>
                </a:cubicBezTo>
                <a:cubicBezTo>
                  <a:pt x="8826293" y="268498"/>
                  <a:pt x="8797654" y="254573"/>
                  <a:pt x="8830588" y="265483"/>
                </a:cubicBezTo>
                <a:cubicBezTo>
                  <a:pt x="8849202" y="267272"/>
                  <a:pt x="8877544" y="266277"/>
                  <a:pt x="8905142" y="264958"/>
                </a:cubicBezTo>
                <a:lnTo>
                  <a:pt x="8968582" y="262728"/>
                </a:lnTo>
                <a:lnTo>
                  <a:pt x="8972994" y="263284"/>
                </a:lnTo>
                <a:lnTo>
                  <a:pt x="9004605" y="258041"/>
                </a:lnTo>
                <a:lnTo>
                  <a:pt x="9016165" y="261258"/>
                </a:lnTo>
                <a:cubicBezTo>
                  <a:pt x="9028775" y="267579"/>
                  <a:pt x="9039083" y="277488"/>
                  <a:pt x="9043297" y="281547"/>
                </a:cubicBezTo>
                <a:lnTo>
                  <a:pt x="9048315" y="279264"/>
                </a:lnTo>
                <a:lnTo>
                  <a:pt x="9054706" y="278538"/>
                </a:lnTo>
                <a:lnTo>
                  <a:pt x="9070919" y="281810"/>
                </a:lnTo>
                <a:lnTo>
                  <a:pt x="9076813" y="283909"/>
                </a:lnTo>
                <a:cubicBezTo>
                  <a:pt x="9080948" y="285030"/>
                  <a:pt x="9083794" y="285362"/>
                  <a:pt x="9085871" y="285133"/>
                </a:cubicBezTo>
                <a:lnTo>
                  <a:pt x="9086159" y="284887"/>
                </a:lnTo>
                <a:lnTo>
                  <a:pt x="9134606" y="288168"/>
                </a:lnTo>
                <a:cubicBezTo>
                  <a:pt x="9149441" y="274272"/>
                  <a:pt x="9194106" y="309414"/>
                  <a:pt x="9195590" y="279568"/>
                </a:cubicBezTo>
                <a:cubicBezTo>
                  <a:pt x="9212898" y="284479"/>
                  <a:pt x="9220866" y="298055"/>
                  <a:pt x="9219336" y="278133"/>
                </a:cubicBezTo>
                <a:cubicBezTo>
                  <a:pt x="9225159" y="279201"/>
                  <a:pt x="9229164" y="278078"/>
                  <a:pt x="9232362" y="275894"/>
                </a:cubicBezTo>
                <a:lnTo>
                  <a:pt x="9283638" y="299924"/>
                </a:lnTo>
                <a:lnTo>
                  <a:pt x="9371484" y="329634"/>
                </a:lnTo>
                <a:lnTo>
                  <a:pt x="9404829" y="339038"/>
                </a:lnTo>
                <a:lnTo>
                  <a:pt x="9427021" y="358784"/>
                </a:lnTo>
                <a:cubicBezTo>
                  <a:pt x="9500124" y="364086"/>
                  <a:pt x="9604652" y="390635"/>
                  <a:pt x="9670844" y="405128"/>
                </a:cubicBezTo>
                <a:cubicBezTo>
                  <a:pt x="9688531" y="417998"/>
                  <a:pt x="9762277" y="426463"/>
                  <a:pt x="9816083" y="416573"/>
                </a:cubicBezTo>
                <a:lnTo>
                  <a:pt x="9936741" y="437044"/>
                </a:lnTo>
                <a:cubicBezTo>
                  <a:pt x="9978091" y="447025"/>
                  <a:pt x="10008641" y="443705"/>
                  <a:pt x="10050093" y="443783"/>
                </a:cubicBezTo>
                <a:cubicBezTo>
                  <a:pt x="10074709" y="448779"/>
                  <a:pt x="10088915" y="449258"/>
                  <a:pt x="10130090" y="459520"/>
                </a:cubicBezTo>
                <a:cubicBezTo>
                  <a:pt x="10137791" y="458564"/>
                  <a:pt x="10165777" y="459877"/>
                  <a:pt x="10173456" y="457749"/>
                </a:cubicBezTo>
                <a:lnTo>
                  <a:pt x="10218232" y="459820"/>
                </a:lnTo>
                <a:lnTo>
                  <a:pt x="10354176" y="471377"/>
                </a:lnTo>
                <a:cubicBezTo>
                  <a:pt x="10367946" y="478917"/>
                  <a:pt x="10417270" y="488110"/>
                  <a:pt x="10430681" y="481226"/>
                </a:cubicBezTo>
                <a:cubicBezTo>
                  <a:pt x="10441804" y="481366"/>
                  <a:pt x="10469025" y="490181"/>
                  <a:pt x="10478169" y="481774"/>
                </a:cubicBezTo>
                <a:cubicBezTo>
                  <a:pt x="10503830" y="488972"/>
                  <a:pt x="10531359" y="489751"/>
                  <a:pt x="10540907" y="485607"/>
                </a:cubicBezTo>
                <a:cubicBezTo>
                  <a:pt x="10569054" y="475472"/>
                  <a:pt x="10590882" y="489185"/>
                  <a:pt x="10614941" y="487592"/>
                </a:cubicBezTo>
                <a:cubicBezTo>
                  <a:pt x="10654657" y="492458"/>
                  <a:pt x="10645652" y="516778"/>
                  <a:pt x="10674098" y="521656"/>
                </a:cubicBezTo>
                <a:cubicBezTo>
                  <a:pt x="10737163" y="537583"/>
                  <a:pt x="10829686" y="559302"/>
                  <a:pt x="10874834" y="574867"/>
                </a:cubicBezTo>
                <a:cubicBezTo>
                  <a:pt x="10919981" y="590432"/>
                  <a:pt x="10878682" y="577481"/>
                  <a:pt x="10944981" y="615042"/>
                </a:cubicBezTo>
                <a:cubicBezTo>
                  <a:pt x="10976235" y="616974"/>
                  <a:pt x="10982969" y="648568"/>
                  <a:pt x="11006376" y="645957"/>
                </a:cubicBezTo>
                <a:cubicBezTo>
                  <a:pt x="11005343" y="630631"/>
                  <a:pt x="11047577" y="676048"/>
                  <a:pt x="11076308" y="675698"/>
                </a:cubicBezTo>
                <a:cubicBezTo>
                  <a:pt x="11093142" y="677175"/>
                  <a:pt x="11131116" y="681348"/>
                  <a:pt x="11148789" y="685041"/>
                </a:cubicBezTo>
                <a:cubicBezTo>
                  <a:pt x="11177310" y="688243"/>
                  <a:pt x="11217768" y="714725"/>
                  <a:pt x="11249129" y="684218"/>
                </a:cubicBezTo>
                <a:cubicBezTo>
                  <a:pt x="11276269" y="697037"/>
                  <a:pt x="11257432" y="693670"/>
                  <a:pt x="11299915" y="692177"/>
                </a:cubicBezTo>
                <a:cubicBezTo>
                  <a:pt x="11314401" y="703224"/>
                  <a:pt x="11371412" y="714421"/>
                  <a:pt x="11386973" y="708209"/>
                </a:cubicBezTo>
                <a:cubicBezTo>
                  <a:pt x="11425657" y="716286"/>
                  <a:pt x="11454555" y="715485"/>
                  <a:pt x="11500105" y="735014"/>
                </a:cubicBezTo>
                <a:cubicBezTo>
                  <a:pt x="11545172" y="751781"/>
                  <a:pt x="11573053" y="787789"/>
                  <a:pt x="11621735" y="789584"/>
                </a:cubicBezTo>
                <a:lnTo>
                  <a:pt x="11691200" y="867902"/>
                </a:lnTo>
                <a:cubicBezTo>
                  <a:pt x="11734106" y="911360"/>
                  <a:pt x="11773008" y="895495"/>
                  <a:pt x="11819427" y="911634"/>
                </a:cubicBezTo>
                <a:lnTo>
                  <a:pt x="11969720" y="964737"/>
                </a:lnTo>
                <a:cubicBezTo>
                  <a:pt x="12009110" y="978008"/>
                  <a:pt x="12010206" y="989588"/>
                  <a:pt x="12055766" y="991268"/>
                </a:cubicBezTo>
                <a:cubicBezTo>
                  <a:pt x="12105723" y="1003445"/>
                  <a:pt x="12068493" y="1020292"/>
                  <a:pt x="12171539" y="995427"/>
                </a:cubicBezTo>
                <a:cubicBezTo>
                  <a:pt x="12174929" y="995822"/>
                  <a:pt x="12180763" y="996228"/>
                  <a:pt x="12187831" y="996580"/>
                </a:cubicBezTo>
                <a:lnTo>
                  <a:pt x="12192000" y="996726"/>
                </a:lnTo>
                <a:lnTo>
                  <a:pt x="12192000" y="4939827"/>
                </a:lnTo>
                <a:lnTo>
                  <a:pt x="0" y="4939827"/>
                </a:lnTo>
                <a:lnTo>
                  <a:pt x="0" y="512043"/>
                </a:lnTo>
                <a:lnTo>
                  <a:pt x="7381" y="512580"/>
                </a:lnTo>
                <a:cubicBezTo>
                  <a:pt x="39359" y="514524"/>
                  <a:pt x="72732" y="514144"/>
                  <a:pt x="100029" y="504758"/>
                </a:cubicBezTo>
                <a:cubicBezTo>
                  <a:pt x="115935" y="525779"/>
                  <a:pt x="143126" y="489229"/>
                  <a:pt x="155244" y="525130"/>
                </a:cubicBezTo>
                <a:cubicBezTo>
                  <a:pt x="173881" y="522487"/>
                  <a:pt x="242791" y="514086"/>
                  <a:pt x="254366" y="534449"/>
                </a:cubicBezTo>
                <a:cubicBezTo>
                  <a:pt x="303041" y="537382"/>
                  <a:pt x="380161" y="541650"/>
                  <a:pt x="447292" y="542725"/>
                </a:cubicBezTo>
                <a:cubicBezTo>
                  <a:pt x="530282" y="553078"/>
                  <a:pt x="572130" y="539673"/>
                  <a:pt x="628105" y="547853"/>
                </a:cubicBezTo>
                <a:cubicBezTo>
                  <a:pt x="661608" y="509671"/>
                  <a:pt x="746152" y="605137"/>
                  <a:pt x="783146" y="591799"/>
                </a:cubicBezTo>
                <a:cubicBezTo>
                  <a:pt x="862499" y="590113"/>
                  <a:pt x="949481" y="579142"/>
                  <a:pt x="1043676" y="591887"/>
                </a:cubicBezTo>
                <a:cubicBezTo>
                  <a:pt x="1120353" y="576991"/>
                  <a:pt x="1172004" y="553592"/>
                  <a:pt x="1281816" y="520946"/>
                </a:cubicBezTo>
                <a:cubicBezTo>
                  <a:pt x="1339915" y="511282"/>
                  <a:pt x="1459480" y="554579"/>
                  <a:pt x="1486347" y="487310"/>
                </a:cubicBezTo>
                <a:cubicBezTo>
                  <a:pt x="1507765" y="532008"/>
                  <a:pt x="1539168" y="465954"/>
                  <a:pt x="1568079" y="462531"/>
                </a:cubicBezTo>
                <a:cubicBezTo>
                  <a:pt x="1587821" y="491525"/>
                  <a:pt x="1601468" y="469316"/>
                  <a:pt x="1622516" y="466058"/>
                </a:cubicBezTo>
                <a:cubicBezTo>
                  <a:pt x="1630056" y="483510"/>
                  <a:pt x="1647504" y="484261"/>
                  <a:pt x="1655457" y="465359"/>
                </a:cubicBezTo>
                <a:cubicBezTo>
                  <a:pt x="1651800" y="419723"/>
                  <a:pt x="1709718" y="447719"/>
                  <a:pt x="1717454" y="417203"/>
                </a:cubicBezTo>
                <a:cubicBezTo>
                  <a:pt x="1753115" y="414011"/>
                  <a:pt x="1882851" y="412376"/>
                  <a:pt x="1913794" y="365255"/>
                </a:cubicBezTo>
                <a:cubicBezTo>
                  <a:pt x="2001060" y="361067"/>
                  <a:pt x="2099559" y="366414"/>
                  <a:pt x="2129762" y="367832"/>
                </a:cubicBezTo>
                <a:cubicBezTo>
                  <a:pt x="2215380" y="355065"/>
                  <a:pt x="2248807" y="343296"/>
                  <a:pt x="2376970" y="350129"/>
                </a:cubicBezTo>
                <a:cubicBezTo>
                  <a:pt x="2393251" y="360463"/>
                  <a:pt x="2473371" y="379419"/>
                  <a:pt x="2480155" y="359227"/>
                </a:cubicBezTo>
                <a:cubicBezTo>
                  <a:pt x="2520060" y="359505"/>
                  <a:pt x="2561270" y="311415"/>
                  <a:pt x="2586782" y="339352"/>
                </a:cubicBezTo>
                <a:cubicBezTo>
                  <a:pt x="2585230" y="294982"/>
                  <a:pt x="2653633" y="316689"/>
                  <a:pt x="2679617" y="305383"/>
                </a:cubicBezTo>
                <a:cubicBezTo>
                  <a:pt x="2721434" y="266011"/>
                  <a:pt x="2746765" y="276002"/>
                  <a:pt x="2788947" y="250375"/>
                </a:cubicBezTo>
                <a:cubicBezTo>
                  <a:pt x="2851672" y="235447"/>
                  <a:pt x="2913075" y="252766"/>
                  <a:pt x="2965530" y="245958"/>
                </a:cubicBezTo>
                <a:cubicBezTo>
                  <a:pt x="3001911" y="238336"/>
                  <a:pt x="3090203" y="217828"/>
                  <a:pt x="3103677" y="209527"/>
                </a:cubicBezTo>
                <a:lnTo>
                  <a:pt x="3126759" y="211226"/>
                </a:lnTo>
                <a:cubicBezTo>
                  <a:pt x="3136908" y="211889"/>
                  <a:pt x="3148903" y="212490"/>
                  <a:pt x="3164020" y="212779"/>
                </a:cubicBezTo>
                <a:cubicBezTo>
                  <a:pt x="3225474" y="210084"/>
                  <a:pt x="3231859" y="218227"/>
                  <a:pt x="3285019" y="220535"/>
                </a:cubicBezTo>
                <a:cubicBezTo>
                  <a:pt x="3318541" y="222809"/>
                  <a:pt x="3359787" y="223898"/>
                  <a:pt x="3365154" y="226416"/>
                </a:cubicBezTo>
                <a:lnTo>
                  <a:pt x="3367507" y="225416"/>
                </a:lnTo>
                <a:cubicBezTo>
                  <a:pt x="3377583" y="223667"/>
                  <a:pt x="3383502" y="224760"/>
                  <a:pt x="3387567" y="227103"/>
                </a:cubicBezTo>
                <a:lnTo>
                  <a:pt x="3498001" y="231941"/>
                </a:lnTo>
                <a:cubicBezTo>
                  <a:pt x="3513569" y="226158"/>
                  <a:pt x="3539132" y="232525"/>
                  <a:pt x="3561557" y="228095"/>
                </a:cubicBezTo>
                <a:cubicBezTo>
                  <a:pt x="3574944" y="230843"/>
                  <a:pt x="3597426" y="216287"/>
                  <a:pt x="3611920" y="218094"/>
                </a:cubicBezTo>
                <a:lnTo>
                  <a:pt x="3620528" y="218788"/>
                </a:lnTo>
                <a:lnTo>
                  <a:pt x="3620766" y="218511"/>
                </a:lnTo>
                <a:cubicBezTo>
                  <a:pt x="3622780" y="218042"/>
                  <a:pt x="3625663" y="218038"/>
                  <a:pt x="3629977" y="218664"/>
                </a:cubicBezTo>
                <a:lnTo>
                  <a:pt x="3636217" y="220048"/>
                </a:lnTo>
                <a:lnTo>
                  <a:pt x="3709484" y="186927"/>
                </a:lnTo>
                <a:cubicBezTo>
                  <a:pt x="3731015" y="183190"/>
                  <a:pt x="3745790" y="180810"/>
                  <a:pt x="3761342" y="177474"/>
                </a:cubicBezTo>
                <a:lnTo>
                  <a:pt x="3799748" y="167154"/>
                </a:lnTo>
                <a:lnTo>
                  <a:pt x="3922756" y="194044"/>
                </a:lnTo>
                <a:cubicBezTo>
                  <a:pt x="3960877" y="203465"/>
                  <a:pt x="3965250" y="215357"/>
                  <a:pt x="4028476" y="223679"/>
                </a:cubicBezTo>
                <a:cubicBezTo>
                  <a:pt x="4088751" y="228019"/>
                  <a:pt x="4139112" y="248870"/>
                  <a:pt x="4191582" y="238952"/>
                </a:cubicBezTo>
                <a:cubicBezTo>
                  <a:pt x="4210842" y="254091"/>
                  <a:pt x="4229809" y="260810"/>
                  <a:pt x="4251024" y="240874"/>
                </a:cubicBezTo>
                <a:cubicBezTo>
                  <a:pt x="4306627" y="250935"/>
                  <a:pt x="4317066" y="281625"/>
                  <a:pt x="4355275" y="260205"/>
                </a:cubicBezTo>
                <a:cubicBezTo>
                  <a:pt x="4390577" y="327090"/>
                  <a:pt x="4385658" y="272111"/>
                  <a:pt x="4423807" y="270366"/>
                </a:cubicBezTo>
                <a:cubicBezTo>
                  <a:pt x="4457666" y="271864"/>
                  <a:pt x="4523223" y="267475"/>
                  <a:pt x="4558432" y="269194"/>
                </a:cubicBezTo>
                <a:cubicBezTo>
                  <a:pt x="4594553" y="230955"/>
                  <a:pt x="4596517" y="287120"/>
                  <a:pt x="4635061" y="280682"/>
                </a:cubicBezTo>
                <a:cubicBezTo>
                  <a:pt x="4676560" y="281955"/>
                  <a:pt x="4741782" y="292968"/>
                  <a:pt x="4807427" y="276835"/>
                </a:cubicBezTo>
                <a:cubicBezTo>
                  <a:pt x="4876769" y="256626"/>
                  <a:pt x="4951997" y="249407"/>
                  <a:pt x="5028933" y="183887"/>
                </a:cubicBezTo>
                <a:cubicBezTo>
                  <a:pt x="5044713" y="164149"/>
                  <a:pt x="5073685" y="161161"/>
                  <a:pt x="5093642" y="177214"/>
                </a:cubicBezTo>
                <a:cubicBezTo>
                  <a:pt x="5097077" y="179978"/>
                  <a:pt x="5100108" y="183212"/>
                  <a:pt x="5102642" y="186816"/>
                </a:cubicBezTo>
                <a:cubicBezTo>
                  <a:pt x="5150234" y="139156"/>
                  <a:pt x="5169674" y="190314"/>
                  <a:pt x="5193590" y="156458"/>
                </a:cubicBezTo>
                <a:cubicBezTo>
                  <a:pt x="5257854" y="151722"/>
                  <a:pt x="5301917" y="175841"/>
                  <a:pt x="5323922" y="146332"/>
                </a:cubicBezTo>
                <a:cubicBezTo>
                  <a:pt x="5355266" y="153538"/>
                  <a:pt x="5392601" y="198271"/>
                  <a:pt x="5421860" y="167298"/>
                </a:cubicBezTo>
                <a:cubicBezTo>
                  <a:pt x="5420630" y="196364"/>
                  <a:pt x="5461576" y="151467"/>
                  <a:pt x="5476948" y="173249"/>
                </a:cubicBezTo>
                <a:cubicBezTo>
                  <a:pt x="5487334" y="191763"/>
                  <a:pt x="5502178" y="182456"/>
                  <a:pt x="5516842" y="184018"/>
                </a:cubicBezTo>
                <a:cubicBezTo>
                  <a:pt x="5533140" y="200158"/>
                  <a:pt x="5599828" y="189750"/>
                  <a:pt x="5619415" y="176781"/>
                </a:cubicBezTo>
                <a:cubicBezTo>
                  <a:pt x="5690073" y="168499"/>
                  <a:pt x="5748631" y="186964"/>
                  <a:pt x="5789867" y="150304"/>
                </a:cubicBezTo>
                <a:cubicBezTo>
                  <a:pt x="5802836" y="146282"/>
                  <a:pt x="5814753" y="145947"/>
                  <a:pt x="5825953" y="147907"/>
                </a:cubicBezTo>
                <a:lnTo>
                  <a:pt x="5856168" y="158719"/>
                </a:lnTo>
                <a:lnTo>
                  <a:pt x="5862476" y="172447"/>
                </a:lnTo>
                <a:lnTo>
                  <a:pt x="5882195" y="173195"/>
                </a:lnTo>
                <a:lnTo>
                  <a:pt x="5952585" y="161012"/>
                </a:lnTo>
                <a:cubicBezTo>
                  <a:pt x="5962273" y="166588"/>
                  <a:pt x="5992020" y="151579"/>
                  <a:pt x="6001964" y="154786"/>
                </a:cubicBezTo>
                <a:cubicBezTo>
                  <a:pt x="6061748" y="122178"/>
                  <a:pt x="6101539" y="131534"/>
                  <a:pt x="6184207" y="132658"/>
                </a:cubicBezTo>
                <a:cubicBezTo>
                  <a:pt x="6266582" y="127016"/>
                  <a:pt x="6286876" y="151859"/>
                  <a:pt x="6415830" y="136006"/>
                </a:cubicBezTo>
                <a:cubicBezTo>
                  <a:pt x="6563502" y="116945"/>
                  <a:pt x="6684679" y="79367"/>
                  <a:pt x="6756965" y="57636"/>
                </a:cubicBezTo>
                <a:cubicBezTo>
                  <a:pt x="6761544" y="48663"/>
                  <a:pt x="6812642" y="36519"/>
                  <a:pt x="6819400" y="30742"/>
                </a:cubicBezTo>
                <a:lnTo>
                  <a:pt x="6986370" y="12659"/>
                </a:lnTo>
                <a:lnTo>
                  <a:pt x="6989536" y="14528"/>
                </a:lnTo>
                <a:cubicBezTo>
                  <a:pt x="7002946" y="17364"/>
                  <a:pt x="7010700" y="14716"/>
                  <a:pt x="7015933" y="9653"/>
                </a:cubicBezTo>
                <a:lnTo>
                  <a:pt x="7020592" y="1651"/>
                </a:lnTo>
                <a:lnTo>
                  <a:pt x="7025905"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BB8B7664-191A-FE6E-3133-3DBCBCBFE6AA}"/>
              </a:ext>
            </a:extLst>
          </p:cNvPr>
          <p:cNvSpPr>
            <a:spLocks noGrp="1"/>
          </p:cNvSpPr>
          <p:nvPr>
            <p:ph type="title"/>
          </p:nvPr>
        </p:nvSpPr>
        <p:spPr>
          <a:xfrm>
            <a:off x="1165693" y="5507161"/>
            <a:ext cx="9859618" cy="642797"/>
          </a:xfrm>
        </p:spPr>
        <p:txBody>
          <a:bodyPr vert="horz" lIns="91440" tIns="45720" rIns="91440" bIns="45720" rtlCol="0" anchor="b">
            <a:normAutofit fontScale="90000"/>
          </a:bodyPr>
          <a:lstStyle/>
          <a:p>
            <a:pPr algn="ctr"/>
            <a:r>
              <a:rPr lang="en-US" sz="3600" b="1" dirty="0"/>
              <a:t>Italiano </a:t>
            </a:r>
            <a:br>
              <a:rPr lang="en-US" sz="3600" b="1" dirty="0"/>
            </a:br>
            <a:r>
              <a:rPr lang="en-US" sz="3600" b="1" dirty="0" err="1"/>
              <a:t>Curso</a:t>
            </a:r>
            <a:r>
              <a:rPr lang="en-US" sz="3600" b="1" dirty="0"/>
              <a:t> 2023-2024 </a:t>
            </a:r>
          </a:p>
        </p:txBody>
      </p:sp>
      <p:sp>
        <p:nvSpPr>
          <p:cNvPr id="13331" name="Freeform: Shape 13322">
            <a:extLst>
              <a:ext uri="{FF2B5EF4-FFF2-40B4-BE49-F238E27FC236}">
                <a16:creationId xmlns:a16="http://schemas.microsoft.com/office/drawing/2014/main" id="{3389D0BC-BA1D-4360-88F9-D9ECCBDAB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17950" y="647758"/>
            <a:ext cx="8355105" cy="439265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4" name="Picture 2" descr="25 Palabras en italiano que todo extranjero debería aprender">
            <a:extLst>
              <a:ext uri="{FF2B5EF4-FFF2-40B4-BE49-F238E27FC236}">
                <a16:creationId xmlns:a16="http://schemas.microsoft.com/office/drawing/2014/main" id="{8460D32F-A9F1-E1A7-684C-EB0E2F9EB2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236" r="1" b="13546"/>
          <a:stretch/>
        </p:blipFill>
        <p:spPr bwMode="auto">
          <a:xfrm>
            <a:off x="2079812" y="805516"/>
            <a:ext cx="8032376" cy="4074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1379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C61AC7-7A20-3E4C-92E9-D8E2AFF781C3}"/>
              </a:ext>
            </a:extLst>
          </p:cNvPr>
          <p:cNvSpPr>
            <a:spLocks noGrp="1"/>
          </p:cNvSpPr>
          <p:nvPr>
            <p:ph type="title"/>
          </p:nvPr>
        </p:nvSpPr>
        <p:spPr>
          <a:xfrm>
            <a:off x="538166" y="287676"/>
            <a:ext cx="10515600" cy="1325563"/>
          </a:xfrm>
        </p:spPr>
        <p:txBody>
          <a:bodyPr/>
          <a:lstStyle/>
          <a:p>
            <a:r>
              <a:rPr lang="es-ES_tradnl" dirty="0"/>
              <a:t>Cifras de solicitud de plaza- Italiano </a:t>
            </a:r>
            <a:br>
              <a:rPr lang="es-ES_tradnl" dirty="0"/>
            </a:br>
            <a:r>
              <a:rPr lang="es-ES_tradnl" sz="2800" b="1" dirty="0"/>
              <a:t>Matrícula 28 de septiembre a las 10:00</a:t>
            </a:r>
          </a:p>
        </p:txBody>
      </p:sp>
      <p:graphicFrame>
        <p:nvGraphicFramePr>
          <p:cNvPr id="4" name="Tabla 4">
            <a:extLst>
              <a:ext uri="{FF2B5EF4-FFF2-40B4-BE49-F238E27FC236}">
                <a16:creationId xmlns:a16="http://schemas.microsoft.com/office/drawing/2014/main" id="{C1F3EC7C-0706-AC4C-9A7E-7CDAB156143B}"/>
              </a:ext>
            </a:extLst>
          </p:cNvPr>
          <p:cNvGraphicFramePr>
            <a:graphicFrameLocks/>
          </p:cNvGraphicFramePr>
          <p:nvPr/>
        </p:nvGraphicFramePr>
        <p:xfrm>
          <a:off x="2238297" y="2423160"/>
          <a:ext cx="6448503" cy="1528354"/>
        </p:xfrm>
        <a:graphic>
          <a:graphicData uri="http://schemas.openxmlformats.org/drawingml/2006/table">
            <a:tbl>
              <a:tblPr firstRow="1" bandRow="1">
                <a:tableStyleId>{7DF18680-E054-41AD-8BC1-D1AEF772440D}</a:tableStyleId>
              </a:tblPr>
              <a:tblGrid>
                <a:gridCol w="2805271">
                  <a:extLst>
                    <a:ext uri="{9D8B030D-6E8A-4147-A177-3AD203B41FA5}">
                      <a16:colId xmlns:a16="http://schemas.microsoft.com/office/drawing/2014/main" val="150051280"/>
                    </a:ext>
                  </a:extLst>
                </a:gridCol>
                <a:gridCol w="1739799">
                  <a:extLst>
                    <a:ext uri="{9D8B030D-6E8A-4147-A177-3AD203B41FA5}">
                      <a16:colId xmlns:a16="http://schemas.microsoft.com/office/drawing/2014/main" val="3304970129"/>
                    </a:ext>
                  </a:extLst>
                </a:gridCol>
                <a:gridCol w="1903433">
                  <a:extLst>
                    <a:ext uri="{9D8B030D-6E8A-4147-A177-3AD203B41FA5}">
                      <a16:colId xmlns:a16="http://schemas.microsoft.com/office/drawing/2014/main" val="3243991151"/>
                    </a:ext>
                  </a:extLst>
                </a:gridCol>
              </a:tblGrid>
              <a:tr h="683737">
                <a:tc>
                  <a:txBody>
                    <a:bodyPr/>
                    <a:lstStyle/>
                    <a:p>
                      <a:endParaRPr lang="es-ES_tradnl" dirty="0"/>
                    </a:p>
                  </a:txBody>
                  <a:tcPr/>
                </a:tc>
                <a:tc>
                  <a:txBody>
                    <a:bodyPr/>
                    <a:lstStyle/>
                    <a:p>
                      <a:pPr algn="ctr"/>
                      <a:r>
                        <a:rPr lang="es-ES_tradnl" sz="2400" dirty="0"/>
                        <a:t>NB A1</a:t>
                      </a:r>
                    </a:p>
                  </a:txBody>
                  <a:tcPr anchor="ctr"/>
                </a:tc>
                <a:tc>
                  <a:txBody>
                    <a:bodyPr/>
                    <a:lstStyle/>
                    <a:p>
                      <a:pPr algn="ctr"/>
                      <a:r>
                        <a:rPr lang="es-ES_tradnl" sz="2400" dirty="0"/>
                        <a:t>NB A2</a:t>
                      </a:r>
                    </a:p>
                  </a:txBody>
                  <a:tcPr anchor="ctr"/>
                </a:tc>
                <a:extLst>
                  <a:ext uri="{0D108BD9-81ED-4DB2-BD59-A6C34878D82A}">
                    <a16:rowId xmlns:a16="http://schemas.microsoft.com/office/drawing/2014/main" val="3417320168"/>
                  </a:ext>
                </a:extLst>
              </a:tr>
              <a:tr h="844617">
                <a:tc>
                  <a:txBody>
                    <a:bodyPr/>
                    <a:lstStyle/>
                    <a:p>
                      <a:pPr algn="ctr"/>
                      <a:r>
                        <a:rPr lang="es-ES_tradnl" sz="2800" b="1" dirty="0"/>
                        <a:t>2023-2024</a:t>
                      </a:r>
                    </a:p>
                  </a:txBody>
                  <a:tcPr anchor="ctr"/>
                </a:tc>
                <a:tc>
                  <a:txBody>
                    <a:bodyPr/>
                    <a:lstStyle/>
                    <a:p>
                      <a:pPr algn="ctr"/>
                      <a:r>
                        <a:rPr lang="es-ES_tradnl" sz="2800" b="1" dirty="0"/>
                        <a:t>122</a:t>
                      </a:r>
                    </a:p>
                  </a:txBody>
                  <a:tcPr anchor="ctr"/>
                </a:tc>
                <a:tc>
                  <a:txBody>
                    <a:bodyPr/>
                    <a:lstStyle/>
                    <a:p>
                      <a:pPr algn="ctr"/>
                      <a:r>
                        <a:rPr lang="es-ES_tradnl" sz="2800" b="1" dirty="0"/>
                        <a:t>9</a:t>
                      </a:r>
                    </a:p>
                  </a:txBody>
                  <a:tcPr anchor="ctr"/>
                </a:tc>
                <a:extLst>
                  <a:ext uri="{0D108BD9-81ED-4DB2-BD59-A6C34878D82A}">
                    <a16:rowId xmlns:a16="http://schemas.microsoft.com/office/drawing/2014/main" val="3865565756"/>
                  </a:ext>
                </a:extLst>
              </a:tr>
            </a:tbl>
          </a:graphicData>
        </a:graphic>
      </p:graphicFrame>
    </p:spTree>
    <p:extLst>
      <p:ext uri="{BB962C8B-B14F-4D97-AF65-F5344CB8AC3E}">
        <p14:creationId xmlns:p14="http://schemas.microsoft.com/office/powerpoint/2010/main" val="384339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abla&#10;&#10;Descripción generada automáticamente">
            <a:extLst>
              <a:ext uri="{FF2B5EF4-FFF2-40B4-BE49-F238E27FC236}">
                <a16:creationId xmlns:a16="http://schemas.microsoft.com/office/drawing/2014/main" id="{5D660CF4-81AD-E233-1B1F-29895717EAB4}"/>
              </a:ext>
            </a:extLst>
          </p:cNvPr>
          <p:cNvPicPr>
            <a:picLocks noChangeAspect="1"/>
          </p:cNvPicPr>
          <p:nvPr/>
        </p:nvPicPr>
        <p:blipFill>
          <a:blip r:embed="rId2"/>
          <a:stretch>
            <a:fillRect/>
          </a:stretch>
        </p:blipFill>
        <p:spPr>
          <a:xfrm>
            <a:off x="477012" y="1149766"/>
            <a:ext cx="10986674" cy="4900305"/>
          </a:xfrm>
          <a:prstGeom prst="rect">
            <a:avLst/>
          </a:prstGeom>
        </p:spPr>
      </p:pic>
      <p:sp>
        <p:nvSpPr>
          <p:cNvPr id="11" name="Rectángulo redondeado 10">
            <a:extLst>
              <a:ext uri="{FF2B5EF4-FFF2-40B4-BE49-F238E27FC236}">
                <a16:creationId xmlns:a16="http://schemas.microsoft.com/office/drawing/2014/main" id="{56FF69EE-3DFC-81C5-3B18-3317A31E6FB2}"/>
              </a:ext>
            </a:extLst>
          </p:cNvPr>
          <p:cNvSpPr/>
          <p:nvPr/>
        </p:nvSpPr>
        <p:spPr>
          <a:xfrm>
            <a:off x="3582444" y="4634630"/>
            <a:ext cx="4308953" cy="338203"/>
          </a:xfrm>
          <a:prstGeom prst="roundRect">
            <a:avLst/>
          </a:prstGeom>
          <a:noFill/>
          <a:ln w="571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6503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00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2B512-9A3E-1E41-77E5-37A0AFC496C0}"/>
              </a:ext>
            </a:extLst>
          </p:cNvPr>
          <p:cNvSpPr>
            <a:spLocks noGrp="1"/>
          </p:cNvSpPr>
          <p:nvPr>
            <p:ph type="title"/>
          </p:nvPr>
        </p:nvSpPr>
        <p:spPr>
          <a:xfrm>
            <a:off x="838200" y="787912"/>
            <a:ext cx="10515600" cy="1325563"/>
          </a:xfrm>
        </p:spPr>
        <p:txBody>
          <a:bodyPr>
            <a:normAutofit fontScale="90000"/>
          </a:bodyPr>
          <a:lstStyle/>
          <a:p>
            <a:r>
              <a:rPr lang="en-GB" dirty="0" err="1"/>
              <a:t>Alemán</a:t>
            </a:r>
            <a:r>
              <a:rPr lang="en-GB" dirty="0"/>
              <a:t>: matricula 9 de </a:t>
            </a:r>
            <a:r>
              <a:rPr lang="en-GB" dirty="0" err="1"/>
              <a:t>octubre</a:t>
            </a:r>
            <a:br>
              <a:rPr lang="en-GB" dirty="0"/>
            </a:br>
            <a:r>
              <a:rPr lang="en-GB" b="1" dirty="0"/>
              <a:t>Provisional</a:t>
            </a:r>
            <a:br>
              <a:rPr lang="en-GB" dirty="0"/>
            </a:br>
            <a:endParaRPr lang="en-GB" dirty="0"/>
          </a:p>
        </p:txBody>
      </p:sp>
      <p:graphicFrame>
        <p:nvGraphicFramePr>
          <p:cNvPr id="4" name="Marcador de contenido 3">
            <a:extLst>
              <a:ext uri="{FF2B5EF4-FFF2-40B4-BE49-F238E27FC236}">
                <a16:creationId xmlns:a16="http://schemas.microsoft.com/office/drawing/2014/main" id="{40A27363-FBDE-36AA-1D29-D6809AFE0FB3}"/>
              </a:ext>
            </a:extLst>
          </p:cNvPr>
          <p:cNvGraphicFramePr>
            <a:graphicFrameLocks noGrp="1"/>
          </p:cNvGraphicFramePr>
          <p:nvPr>
            <p:ph idx="1"/>
            <p:extLst>
              <p:ext uri="{D42A27DB-BD31-4B8C-83A1-F6EECF244321}">
                <p14:modId xmlns:p14="http://schemas.microsoft.com/office/powerpoint/2010/main" val="1609814563"/>
              </p:ext>
            </p:extLst>
          </p:nvPr>
        </p:nvGraphicFramePr>
        <p:xfrm>
          <a:off x="740228" y="2424340"/>
          <a:ext cx="10515600" cy="1543495"/>
        </p:xfrm>
        <a:graphic>
          <a:graphicData uri="http://schemas.openxmlformats.org/drawingml/2006/table">
            <a:tbl>
              <a:tblPr firstRow="1" lastCol="1" bandRow="1">
                <a:tableStyleId>{5C22544A-7EE6-4342-B048-85BDC9FD1C3A}</a:tableStyleId>
              </a:tblPr>
              <a:tblGrid>
                <a:gridCol w="1051560">
                  <a:extLst>
                    <a:ext uri="{9D8B030D-6E8A-4147-A177-3AD203B41FA5}">
                      <a16:colId xmlns:a16="http://schemas.microsoft.com/office/drawing/2014/main" val="714565256"/>
                    </a:ext>
                  </a:extLst>
                </a:gridCol>
                <a:gridCol w="1051560">
                  <a:extLst>
                    <a:ext uri="{9D8B030D-6E8A-4147-A177-3AD203B41FA5}">
                      <a16:colId xmlns:a16="http://schemas.microsoft.com/office/drawing/2014/main" val="3498683545"/>
                    </a:ext>
                  </a:extLst>
                </a:gridCol>
                <a:gridCol w="1051560">
                  <a:extLst>
                    <a:ext uri="{9D8B030D-6E8A-4147-A177-3AD203B41FA5}">
                      <a16:colId xmlns:a16="http://schemas.microsoft.com/office/drawing/2014/main" val="640609733"/>
                    </a:ext>
                  </a:extLst>
                </a:gridCol>
                <a:gridCol w="1051560">
                  <a:extLst>
                    <a:ext uri="{9D8B030D-6E8A-4147-A177-3AD203B41FA5}">
                      <a16:colId xmlns:a16="http://schemas.microsoft.com/office/drawing/2014/main" val="2124224459"/>
                    </a:ext>
                  </a:extLst>
                </a:gridCol>
                <a:gridCol w="1051560">
                  <a:extLst>
                    <a:ext uri="{9D8B030D-6E8A-4147-A177-3AD203B41FA5}">
                      <a16:colId xmlns:a16="http://schemas.microsoft.com/office/drawing/2014/main" val="1503292490"/>
                    </a:ext>
                  </a:extLst>
                </a:gridCol>
                <a:gridCol w="1051560">
                  <a:extLst>
                    <a:ext uri="{9D8B030D-6E8A-4147-A177-3AD203B41FA5}">
                      <a16:colId xmlns:a16="http://schemas.microsoft.com/office/drawing/2014/main" val="4052288718"/>
                    </a:ext>
                  </a:extLst>
                </a:gridCol>
                <a:gridCol w="1051560">
                  <a:extLst>
                    <a:ext uri="{9D8B030D-6E8A-4147-A177-3AD203B41FA5}">
                      <a16:colId xmlns:a16="http://schemas.microsoft.com/office/drawing/2014/main" val="462221398"/>
                    </a:ext>
                  </a:extLst>
                </a:gridCol>
                <a:gridCol w="1051560">
                  <a:extLst>
                    <a:ext uri="{9D8B030D-6E8A-4147-A177-3AD203B41FA5}">
                      <a16:colId xmlns:a16="http://schemas.microsoft.com/office/drawing/2014/main" val="4127397795"/>
                    </a:ext>
                  </a:extLst>
                </a:gridCol>
                <a:gridCol w="1051560">
                  <a:extLst>
                    <a:ext uri="{9D8B030D-6E8A-4147-A177-3AD203B41FA5}">
                      <a16:colId xmlns:a16="http://schemas.microsoft.com/office/drawing/2014/main" val="3705697286"/>
                    </a:ext>
                  </a:extLst>
                </a:gridCol>
                <a:gridCol w="1051560">
                  <a:extLst>
                    <a:ext uri="{9D8B030D-6E8A-4147-A177-3AD203B41FA5}">
                      <a16:colId xmlns:a16="http://schemas.microsoft.com/office/drawing/2014/main" val="3952329707"/>
                    </a:ext>
                  </a:extLst>
                </a:gridCol>
              </a:tblGrid>
              <a:tr h="370840">
                <a:tc>
                  <a:txBody>
                    <a:bodyPr/>
                    <a:lstStyle/>
                    <a:p>
                      <a:pPr algn="ctr">
                        <a:spcBef>
                          <a:spcPts val="600"/>
                        </a:spcBef>
                        <a:spcAft>
                          <a:spcPts val="600"/>
                        </a:spcAft>
                      </a:pPr>
                      <a:endParaRPr lang="en-GB" sz="2400" dirty="0">
                        <a:solidFill>
                          <a:schemeClr val="tx1"/>
                        </a:solidFill>
                      </a:endParaRPr>
                    </a:p>
                  </a:txBody>
                  <a:tcPr anchor="ctr">
                    <a:solidFill>
                      <a:srgbClr val="F9C0EA"/>
                    </a:solidFill>
                  </a:tcPr>
                </a:tc>
                <a:tc>
                  <a:txBody>
                    <a:bodyPr/>
                    <a:lstStyle/>
                    <a:p>
                      <a:pPr algn="ctr">
                        <a:spcBef>
                          <a:spcPts val="600"/>
                        </a:spcBef>
                        <a:spcAft>
                          <a:spcPts val="600"/>
                        </a:spcAft>
                      </a:pPr>
                      <a:r>
                        <a:rPr lang="en-GB" sz="2400" dirty="0">
                          <a:solidFill>
                            <a:schemeClr val="tx1"/>
                          </a:solidFill>
                        </a:rPr>
                        <a:t>NB A1</a:t>
                      </a:r>
                    </a:p>
                  </a:txBody>
                  <a:tcPr anchor="ctr">
                    <a:solidFill>
                      <a:srgbClr val="F9C0EA"/>
                    </a:solidFill>
                  </a:tcPr>
                </a:tc>
                <a:tc>
                  <a:txBody>
                    <a:bodyPr/>
                    <a:lstStyle/>
                    <a:p>
                      <a:pPr algn="ctr">
                        <a:spcBef>
                          <a:spcPts val="600"/>
                        </a:spcBef>
                        <a:spcAft>
                          <a:spcPts val="600"/>
                        </a:spcAft>
                      </a:pPr>
                      <a:r>
                        <a:rPr lang="en-GB" sz="2400" dirty="0">
                          <a:solidFill>
                            <a:schemeClr val="tx1"/>
                          </a:solidFill>
                        </a:rPr>
                        <a:t>NB A2</a:t>
                      </a:r>
                    </a:p>
                  </a:txBody>
                  <a:tcPr anchor="ctr">
                    <a:solidFill>
                      <a:srgbClr val="F9C0EA"/>
                    </a:solidFill>
                  </a:tcPr>
                </a:tc>
                <a:tc>
                  <a:txBody>
                    <a:bodyPr/>
                    <a:lstStyle/>
                    <a:p>
                      <a:pPr algn="ctr">
                        <a:spcBef>
                          <a:spcPts val="600"/>
                        </a:spcBef>
                        <a:spcAft>
                          <a:spcPts val="600"/>
                        </a:spcAft>
                      </a:pPr>
                      <a:r>
                        <a:rPr lang="en-GB" sz="2400" dirty="0">
                          <a:solidFill>
                            <a:schemeClr val="tx1"/>
                          </a:solidFill>
                        </a:rPr>
                        <a:t>NI B1.1</a:t>
                      </a:r>
                    </a:p>
                  </a:txBody>
                  <a:tcPr anchor="ctr">
                    <a:solidFill>
                      <a:srgbClr val="F9C0EA"/>
                    </a:solidFill>
                  </a:tcPr>
                </a:tc>
                <a:tc>
                  <a:txBody>
                    <a:bodyPr/>
                    <a:lstStyle/>
                    <a:p>
                      <a:pPr algn="ctr">
                        <a:spcBef>
                          <a:spcPts val="600"/>
                        </a:spcBef>
                        <a:spcAft>
                          <a:spcPts val="600"/>
                        </a:spcAft>
                      </a:pPr>
                      <a:r>
                        <a:rPr lang="en-GB" sz="2400" dirty="0">
                          <a:solidFill>
                            <a:schemeClr val="tx1"/>
                          </a:solidFill>
                        </a:rPr>
                        <a:t>NI B1.2</a:t>
                      </a:r>
                    </a:p>
                  </a:txBody>
                  <a:tcPr anchor="ctr">
                    <a:solidFill>
                      <a:srgbClr val="F9C0EA"/>
                    </a:solidFill>
                  </a:tcPr>
                </a:tc>
                <a:tc>
                  <a:txBody>
                    <a:bodyPr/>
                    <a:lstStyle/>
                    <a:p>
                      <a:pPr algn="ctr">
                        <a:spcBef>
                          <a:spcPts val="600"/>
                        </a:spcBef>
                        <a:spcAft>
                          <a:spcPts val="600"/>
                        </a:spcAft>
                      </a:pPr>
                      <a:r>
                        <a:rPr lang="en-GB" sz="2400" dirty="0">
                          <a:solidFill>
                            <a:schemeClr val="tx1"/>
                          </a:solidFill>
                        </a:rPr>
                        <a:t>NI B2.1</a:t>
                      </a:r>
                    </a:p>
                  </a:txBody>
                  <a:tcPr anchor="ctr">
                    <a:solidFill>
                      <a:srgbClr val="F9C0EA"/>
                    </a:solidFill>
                  </a:tcPr>
                </a:tc>
                <a:tc>
                  <a:txBody>
                    <a:bodyPr/>
                    <a:lstStyle/>
                    <a:p>
                      <a:pPr algn="ctr">
                        <a:spcBef>
                          <a:spcPts val="600"/>
                        </a:spcBef>
                        <a:spcAft>
                          <a:spcPts val="600"/>
                        </a:spcAft>
                      </a:pPr>
                      <a:r>
                        <a:rPr lang="en-GB" sz="2400" dirty="0">
                          <a:solidFill>
                            <a:schemeClr val="tx1"/>
                          </a:solidFill>
                        </a:rPr>
                        <a:t>NI B2.2</a:t>
                      </a:r>
                    </a:p>
                  </a:txBody>
                  <a:tcPr anchor="ctr">
                    <a:solidFill>
                      <a:srgbClr val="F9C0EA"/>
                    </a:solidFill>
                  </a:tcPr>
                </a:tc>
                <a:tc>
                  <a:txBody>
                    <a:bodyPr/>
                    <a:lstStyle/>
                    <a:p>
                      <a:pPr algn="ctr">
                        <a:spcBef>
                          <a:spcPts val="600"/>
                        </a:spcBef>
                        <a:spcAft>
                          <a:spcPts val="600"/>
                        </a:spcAft>
                      </a:pPr>
                      <a:r>
                        <a:rPr lang="en-GB" sz="2400" dirty="0">
                          <a:solidFill>
                            <a:schemeClr val="tx1"/>
                          </a:solidFill>
                        </a:rPr>
                        <a:t>NA C1.1</a:t>
                      </a:r>
                    </a:p>
                  </a:txBody>
                  <a:tcPr anchor="ctr">
                    <a:solidFill>
                      <a:srgbClr val="F9C0EA"/>
                    </a:solidFill>
                  </a:tcPr>
                </a:tc>
                <a:tc>
                  <a:txBody>
                    <a:bodyPr/>
                    <a:lstStyle/>
                    <a:p>
                      <a:pPr algn="ctr">
                        <a:spcBef>
                          <a:spcPts val="600"/>
                        </a:spcBef>
                        <a:spcAft>
                          <a:spcPts val="600"/>
                        </a:spcAft>
                      </a:pPr>
                      <a:r>
                        <a:rPr lang="en-GB" sz="2400" dirty="0">
                          <a:solidFill>
                            <a:schemeClr val="tx1"/>
                          </a:solidFill>
                        </a:rPr>
                        <a:t>NA C1.2</a:t>
                      </a:r>
                    </a:p>
                  </a:txBody>
                  <a:tcPr anchor="ctr">
                    <a:solidFill>
                      <a:srgbClr val="F9C0EA"/>
                    </a:solidFill>
                  </a:tcPr>
                </a:tc>
                <a:tc>
                  <a:txBody>
                    <a:bodyPr/>
                    <a:lstStyle/>
                    <a:p>
                      <a:pPr algn="ctr">
                        <a:spcBef>
                          <a:spcPts val="600"/>
                        </a:spcBef>
                        <a:spcAft>
                          <a:spcPts val="600"/>
                        </a:spcAft>
                      </a:pPr>
                      <a:r>
                        <a:rPr lang="en-GB" sz="2400" dirty="0">
                          <a:solidFill>
                            <a:schemeClr val="tx1"/>
                          </a:solidFill>
                        </a:rPr>
                        <a:t>TOTAL</a:t>
                      </a:r>
                    </a:p>
                  </a:txBody>
                  <a:tcPr anchor="ctr">
                    <a:solidFill>
                      <a:srgbClr val="F9C0EA"/>
                    </a:solidFill>
                  </a:tcPr>
                </a:tc>
                <a:extLst>
                  <a:ext uri="{0D108BD9-81ED-4DB2-BD59-A6C34878D82A}">
                    <a16:rowId xmlns:a16="http://schemas.microsoft.com/office/drawing/2014/main" val="2791888548"/>
                  </a:ext>
                </a:extLst>
              </a:tr>
              <a:tr h="370840">
                <a:tc>
                  <a:txBody>
                    <a:bodyPr/>
                    <a:lstStyle/>
                    <a:p>
                      <a:pPr algn="ctr">
                        <a:lnSpc>
                          <a:spcPct val="200000"/>
                        </a:lnSpc>
                        <a:spcBef>
                          <a:spcPts val="1200"/>
                        </a:spcBef>
                        <a:spcAft>
                          <a:spcPts val="1200"/>
                        </a:spcAft>
                      </a:pPr>
                      <a:r>
                        <a:rPr lang="en-GB" sz="2400" dirty="0"/>
                        <a:t>23-24</a:t>
                      </a:r>
                    </a:p>
                  </a:txBody>
                  <a:tcPr anchor="ctr">
                    <a:solidFill>
                      <a:schemeClr val="bg2"/>
                    </a:solidFill>
                  </a:tcPr>
                </a:tc>
                <a:tc>
                  <a:txBody>
                    <a:bodyPr/>
                    <a:lstStyle/>
                    <a:p>
                      <a:pPr algn="ctr">
                        <a:lnSpc>
                          <a:spcPct val="150000"/>
                        </a:lnSpc>
                        <a:spcBef>
                          <a:spcPts val="600"/>
                        </a:spcBef>
                        <a:spcAft>
                          <a:spcPts val="600"/>
                        </a:spcAft>
                      </a:pPr>
                      <a:r>
                        <a:rPr lang="en-GB" sz="2400" b="1" dirty="0">
                          <a:solidFill>
                            <a:schemeClr val="tx1"/>
                          </a:solidFill>
                        </a:rPr>
                        <a:t>79</a:t>
                      </a:r>
                    </a:p>
                  </a:txBody>
                  <a:tcPr anchor="ctr">
                    <a:solidFill>
                      <a:schemeClr val="bg2"/>
                    </a:solidFill>
                  </a:tcPr>
                </a:tc>
                <a:tc>
                  <a:txBody>
                    <a:bodyPr/>
                    <a:lstStyle/>
                    <a:p>
                      <a:pPr algn="ctr">
                        <a:spcBef>
                          <a:spcPts val="1200"/>
                        </a:spcBef>
                        <a:spcAft>
                          <a:spcPts val="1200"/>
                        </a:spcAft>
                      </a:pPr>
                      <a:r>
                        <a:rPr lang="en-GB" sz="2400" b="1" dirty="0">
                          <a:solidFill>
                            <a:schemeClr val="tx1"/>
                          </a:solidFill>
                        </a:rPr>
                        <a:t>34</a:t>
                      </a:r>
                    </a:p>
                  </a:txBody>
                  <a:tcPr anchor="ctr">
                    <a:solidFill>
                      <a:schemeClr val="bg2"/>
                    </a:solidFill>
                  </a:tcPr>
                </a:tc>
                <a:tc>
                  <a:txBody>
                    <a:bodyPr/>
                    <a:lstStyle/>
                    <a:p>
                      <a:pPr algn="ctr">
                        <a:spcBef>
                          <a:spcPts val="1200"/>
                        </a:spcBef>
                        <a:spcAft>
                          <a:spcPts val="1200"/>
                        </a:spcAft>
                      </a:pPr>
                      <a:r>
                        <a:rPr lang="en-GB" sz="2400" dirty="0">
                          <a:solidFill>
                            <a:schemeClr val="tx1"/>
                          </a:solidFill>
                        </a:rPr>
                        <a:t>18</a:t>
                      </a:r>
                    </a:p>
                  </a:txBody>
                  <a:tcPr anchor="ctr">
                    <a:solidFill>
                      <a:schemeClr val="bg2"/>
                    </a:solidFill>
                  </a:tcPr>
                </a:tc>
                <a:tc>
                  <a:txBody>
                    <a:bodyPr/>
                    <a:lstStyle/>
                    <a:p>
                      <a:pPr algn="ctr">
                        <a:spcBef>
                          <a:spcPts val="1200"/>
                        </a:spcBef>
                        <a:spcAft>
                          <a:spcPts val="1200"/>
                        </a:spcAft>
                      </a:pPr>
                      <a:r>
                        <a:rPr lang="en-GB" sz="2400" b="1" dirty="0">
                          <a:solidFill>
                            <a:schemeClr val="tx1"/>
                          </a:solidFill>
                        </a:rPr>
                        <a:t>8</a:t>
                      </a:r>
                    </a:p>
                  </a:txBody>
                  <a:tcPr anchor="ctr">
                    <a:solidFill>
                      <a:schemeClr val="bg2"/>
                    </a:solidFill>
                  </a:tcPr>
                </a:tc>
                <a:tc>
                  <a:txBody>
                    <a:bodyPr/>
                    <a:lstStyle/>
                    <a:p>
                      <a:pPr algn="ctr">
                        <a:spcBef>
                          <a:spcPts val="1200"/>
                        </a:spcBef>
                        <a:spcAft>
                          <a:spcPts val="1200"/>
                        </a:spcAft>
                      </a:pPr>
                      <a:r>
                        <a:rPr lang="en-GB" sz="2400" dirty="0">
                          <a:solidFill>
                            <a:schemeClr val="tx1"/>
                          </a:solidFill>
                        </a:rPr>
                        <a:t>7</a:t>
                      </a:r>
                    </a:p>
                  </a:txBody>
                  <a:tcPr anchor="ctr">
                    <a:solidFill>
                      <a:schemeClr val="bg2"/>
                    </a:solidFill>
                  </a:tcPr>
                </a:tc>
                <a:tc>
                  <a:txBody>
                    <a:bodyPr/>
                    <a:lstStyle/>
                    <a:p>
                      <a:pPr algn="ctr">
                        <a:spcBef>
                          <a:spcPts val="1200"/>
                        </a:spcBef>
                        <a:spcAft>
                          <a:spcPts val="1200"/>
                        </a:spcAft>
                      </a:pPr>
                      <a:r>
                        <a:rPr lang="en-GB" sz="2400" dirty="0">
                          <a:solidFill>
                            <a:schemeClr val="tx1"/>
                          </a:solidFill>
                        </a:rPr>
                        <a:t>4</a:t>
                      </a:r>
                    </a:p>
                  </a:txBody>
                  <a:tcPr anchor="ctr">
                    <a:solidFill>
                      <a:schemeClr val="bg2"/>
                    </a:solidFill>
                  </a:tcPr>
                </a:tc>
                <a:tc>
                  <a:txBody>
                    <a:bodyPr/>
                    <a:lstStyle/>
                    <a:p>
                      <a:pPr algn="ctr">
                        <a:spcBef>
                          <a:spcPts val="1200"/>
                        </a:spcBef>
                        <a:spcAft>
                          <a:spcPts val="1200"/>
                        </a:spcAft>
                      </a:pPr>
                      <a:r>
                        <a:rPr lang="en-GB" sz="2400" dirty="0">
                          <a:solidFill>
                            <a:schemeClr val="tx1"/>
                          </a:solidFill>
                        </a:rPr>
                        <a:t>10</a:t>
                      </a:r>
                    </a:p>
                  </a:txBody>
                  <a:tcPr anchor="ctr">
                    <a:solidFill>
                      <a:schemeClr val="bg2"/>
                    </a:solidFill>
                  </a:tcPr>
                </a:tc>
                <a:tc>
                  <a:txBody>
                    <a:bodyPr/>
                    <a:lstStyle/>
                    <a:p>
                      <a:pPr algn="ctr">
                        <a:spcBef>
                          <a:spcPts val="1200"/>
                        </a:spcBef>
                        <a:spcAft>
                          <a:spcPts val="1200"/>
                        </a:spcAft>
                      </a:pPr>
                      <a:r>
                        <a:rPr lang="en-GB" sz="2400" b="1" dirty="0">
                          <a:solidFill>
                            <a:schemeClr val="tx1"/>
                          </a:solidFill>
                        </a:rPr>
                        <a:t>3</a:t>
                      </a:r>
                    </a:p>
                  </a:txBody>
                  <a:tcPr anchor="ctr">
                    <a:solidFill>
                      <a:schemeClr val="bg2"/>
                    </a:solidFill>
                  </a:tcPr>
                </a:tc>
                <a:tc>
                  <a:txBody>
                    <a:bodyPr/>
                    <a:lstStyle/>
                    <a:p>
                      <a:pPr algn="ctr">
                        <a:spcBef>
                          <a:spcPts val="1200"/>
                        </a:spcBef>
                        <a:spcAft>
                          <a:spcPts val="1200"/>
                        </a:spcAft>
                      </a:pPr>
                      <a:r>
                        <a:rPr lang="en-GB" sz="2400" dirty="0">
                          <a:solidFill>
                            <a:schemeClr val="tx1"/>
                          </a:solidFill>
                        </a:rPr>
                        <a:t>163</a:t>
                      </a:r>
                    </a:p>
                  </a:txBody>
                  <a:tcPr anchor="ctr">
                    <a:solidFill>
                      <a:srgbClr val="F9C0EA"/>
                    </a:solidFill>
                  </a:tcPr>
                </a:tc>
                <a:extLst>
                  <a:ext uri="{0D108BD9-81ED-4DB2-BD59-A6C34878D82A}">
                    <a16:rowId xmlns:a16="http://schemas.microsoft.com/office/drawing/2014/main" val="3005940532"/>
                  </a:ext>
                </a:extLst>
              </a:tr>
            </a:tbl>
          </a:graphicData>
        </a:graphic>
      </p:graphicFrame>
      <p:pic>
        <p:nvPicPr>
          <p:cNvPr id="5" name="Imagen 4" descr="Un dibujo de una cara feliz&#10;&#10;Descripción generada automáticamente con confianza baja">
            <a:extLst>
              <a:ext uri="{FF2B5EF4-FFF2-40B4-BE49-F238E27FC236}">
                <a16:creationId xmlns:a16="http://schemas.microsoft.com/office/drawing/2014/main" id="{7A9AA49D-F3C1-4760-493E-0AAF698BA807}"/>
              </a:ext>
            </a:extLst>
          </p:cNvPr>
          <p:cNvPicPr>
            <a:picLocks noChangeAspect="1"/>
          </p:cNvPicPr>
          <p:nvPr/>
        </p:nvPicPr>
        <p:blipFill>
          <a:blip r:embed="rId2"/>
          <a:stretch>
            <a:fillRect/>
          </a:stretch>
        </p:blipFill>
        <p:spPr>
          <a:xfrm>
            <a:off x="8228064" y="4717486"/>
            <a:ext cx="2952750" cy="1552575"/>
          </a:xfrm>
          <a:prstGeom prst="rect">
            <a:avLst/>
          </a:prstGeom>
        </p:spPr>
      </p:pic>
    </p:spTree>
    <p:extLst>
      <p:ext uri="{BB962C8B-B14F-4D97-AF65-F5344CB8AC3E}">
        <p14:creationId xmlns:p14="http://schemas.microsoft.com/office/powerpoint/2010/main" val="3185408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2B512-9A3E-1E41-77E5-37A0AFC496C0}"/>
              </a:ext>
            </a:extLst>
          </p:cNvPr>
          <p:cNvSpPr>
            <a:spLocks noGrp="1"/>
          </p:cNvSpPr>
          <p:nvPr>
            <p:ph type="title"/>
          </p:nvPr>
        </p:nvSpPr>
        <p:spPr>
          <a:xfrm>
            <a:off x="740228" y="738751"/>
            <a:ext cx="10515600" cy="1325563"/>
          </a:xfrm>
        </p:spPr>
        <p:txBody>
          <a:bodyPr>
            <a:normAutofit fontScale="90000"/>
          </a:bodyPr>
          <a:lstStyle/>
          <a:p>
            <a:r>
              <a:rPr lang="en-GB" dirty="0" err="1"/>
              <a:t>Francés</a:t>
            </a:r>
            <a:r>
              <a:rPr lang="en-GB" dirty="0"/>
              <a:t>: matricula 9 de </a:t>
            </a:r>
            <a:r>
              <a:rPr lang="en-GB" dirty="0" err="1"/>
              <a:t>octubre</a:t>
            </a:r>
            <a:br>
              <a:rPr lang="en-GB" dirty="0"/>
            </a:br>
            <a:r>
              <a:rPr lang="en-GB" b="1" dirty="0"/>
              <a:t>Provisional</a:t>
            </a:r>
            <a:br>
              <a:rPr lang="en-GB" dirty="0"/>
            </a:br>
            <a:endParaRPr lang="en-GB" dirty="0"/>
          </a:p>
        </p:txBody>
      </p:sp>
      <p:graphicFrame>
        <p:nvGraphicFramePr>
          <p:cNvPr id="4" name="Marcador de contenido 3">
            <a:extLst>
              <a:ext uri="{FF2B5EF4-FFF2-40B4-BE49-F238E27FC236}">
                <a16:creationId xmlns:a16="http://schemas.microsoft.com/office/drawing/2014/main" id="{40A27363-FBDE-36AA-1D29-D6809AFE0FB3}"/>
              </a:ext>
            </a:extLst>
          </p:cNvPr>
          <p:cNvGraphicFramePr>
            <a:graphicFrameLocks noGrp="1"/>
          </p:cNvGraphicFramePr>
          <p:nvPr>
            <p:ph idx="1"/>
            <p:extLst>
              <p:ext uri="{D42A27DB-BD31-4B8C-83A1-F6EECF244321}">
                <p14:modId xmlns:p14="http://schemas.microsoft.com/office/powerpoint/2010/main" val="1416365086"/>
              </p:ext>
            </p:extLst>
          </p:nvPr>
        </p:nvGraphicFramePr>
        <p:xfrm>
          <a:off x="740228" y="2424340"/>
          <a:ext cx="10515600" cy="1406335"/>
        </p:xfrm>
        <a:graphic>
          <a:graphicData uri="http://schemas.openxmlformats.org/drawingml/2006/table">
            <a:tbl>
              <a:tblPr firstRow="1" lastCol="1" bandRow="1">
                <a:tableStyleId>{93296810-A885-4BE3-A3E7-6D5BEEA58F35}</a:tableStyleId>
              </a:tblPr>
              <a:tblGrid>
                <a:gridCol w="1051560">
                  <a:extLst>
                    <a:ext uri="{9D8B030D-6E8A-4147-A177-3AD203B41FA5}">
                      <a16:colId xmlns:a16="http://schemas.microsoft.com/office/drawing/2014/main" val="714565256"/>
                    </a:ext>
                  </a:extLst>
                </a:gridCol>
                <a:gridCol w="1051560">
                  <a:extLst>
                    <a:ext uri="{9D8B030D-6E8A-4147-A177-3AD203B41FA5}">
                      <a16:colId xmlns:a16="http://schemas.microsoft.com/office/drawing/2014/main" val="3498683545"/>
                    </a:ext>
                  </a:extLst>
                </a:gridCol>
                <a:gridCol w="1051560">
                  <a:extLst>
                    <a:ext uri="{9D8B030D-6E8A-4147-A177-3AD203B41FA5}">
                      <a16:colId xmlns:a16="http://schemas.microsoft.com/office/drawing/2014/main" val="640609733"/>
                    </a:ext>
                  </a:extLst>
                </a:gridCol>
                <a:gridCol w="1051560">
                  <a:extLst>
                    <a:ext uri="{9D8B030D-6E8A-4147-A177-3AD203B41FA5}">
                      <a16:colId xmlns:a16="http://schemas.microsoft.com/office/drawing/2014/main" val="2124224459"/>
                    </a:ext>
                  </a:extLst>
                </a:gridCol>
                <a:gridCol w="1051560">
                  <a:extLst>
                    <a:ext uri="{9D8B030D-6E8A-4147-A177-3AD203B41FA5}">
                      <a16:colId xmlns:a16="http://schemas.microsoft.com/office/drawing/2014/main" val="1503292490"/>
                    </a:ext>
                  </a:extLst>
                </a:gridCol>
                <a:gridCol w="1051560">
                  <a:extLst>
                    <a:ext uri="{9D8B030D-6E8A-4147-A177-3AD203B41FA5}">
                      <a16:colId xmlns:a16="http://schemas.microsoft.com/office/drawing/2014/main" val="4052288718"/>
                    </a:ext>
                  </a:extLst>
                </a:gridCol>
                <a:gridCol w="1051560">
                  <a:extLst>
                    <a:ext uri="{9D8B030D-6E8A-4147-A177-3AD203B41FA5}">
                      <a16:colId xmlns:a16="http://schemas.microsoft.com/office/drawing/2014/main" val="462221398"/>
                    </a:ext>
                  </a:extLst>
                </a:gridCol>
                <a:gridCol w="1051560">
                  <a:extLst>
                    <a:ext uri="{9D8B030D-6E8A-4147-A177-3AD203B41FA5}">
                      <a16:colId xmlns:a16="http://schemas.microsoft.com/office/drawing/2014/main" val="4127397795"/>
                    </a:ext>
                  </a:extLst>
                </a:gridCol>
                <a:gridCol w="1051560">
                  <a:extLst>
                    <a:ext uri="{9D8B030D-6E8A-4147-A177-3AD203B41FA5}">
                      <a16:colId xmlns:a16="http://schemas.microsoft.com/office/drawing/2014/main" val="3705697286"/>
                    </a:ext>
                  </a:extLst>
                </a:gridCol>
                <a:gridCol w="1051560">
                  <a:extLst>
                    <a:ext uri="{9D8B030D-6E8A-4147-A177-3AD203B41FA5}">
                      <a16:colId xmlns:a16="http://schemas.microsoft.com/office/drawing/2014/main" val="3952329707"/>
                    </a:ext>
                  </a:extLst>
                </a:gridCol>
              </a:tblGrid>
              <a:tr h="370840">
                <a:tc>
                  <a:txBody>
                    <a:bodyPr/>
                    <a:lstStyle/>
                    <a:p>
                      <a:pPr algn="ctr">
                        <a:spcBef>
                          <a:spcPts val="600"/>
                        </a:spcBef>
                        <a:spcAft>
                          <a:spcPts val="600"/>
                        </a:spcAft>
                      </a:pPr>
                      <a:endParaRPr lang="en-GB" sz="2400" dirty="0"/>
                    </a:p>
                  </a:txBody>
                  <a:tcPr anchor="ctr"/>
                </a:tc>
                <a:tc>
                  <a:txBody>
                    <a:bodyPr/>
                    <a:lstStyle/>
                    <a:p>
                      <a:pPr algn="ctr">
                        <a:spcBef>
                          <a:spcPts val="600"/>
                        </a:spcBef>
                        <a:spcAft>
                          <a:spcPts val="600"/>
                        </a:spcAft>
                      </a:pPr>
                      <a:r>
                        <a:rPr lang="en-GB" sz="2400" dirty="0"/>
                        <a:t>NB A1</a:t>
                      </a:r>
                    </a:p>
                  </a:txBody>
                  <a:tcPr anchor="ctr"/>
                </a:tc>
                <a:tc>
                  <a:txBody>
                    <a:bodyPr/>
                    <a:lstStyle/>
                    <a:p>
                      <a:pPr algn="ctr">
                        <a:spcBef>
                          <a:spcPts val="600"/>
                        </a:spcBef>
                        <a:spcAft>
                          <a:spcPts val="600"/>
                        </a:spcAft>
                      </a:pPr>
                      <a:r>
                        <a:rPr lang="en-GB" sz="2400" dirty="0"/>
                        <a:t>NB A2</a:t>
                      </a:r>
                    </a:p>
                  </a:txBody>
                  <a:tcPr anchor="ctr"/>
                </a:tc>
                <a:tc>
                  <a:txBody>
                    <a:bodyPr/>
                    <a:lstStyle/>
                    <a:p>
                      <a:pPr algn="ctr">
                        <a:spcBef>
                          <a:spcPts val="600"/>
                        </a:spcBef>
                        <a:spcAft>
                          <a:spcPts val="600"/>
                        </a:spcAft>
                      </a:pPr>
                      <a:r>
                        <a:rPr lang="en-GB" sz="2400" dirty="0"/>
                        <a:t>NI B1.1</a:t>
                      </a:r>
                    </a:p>
                  </a:txBody>
                  <a:tcPr anchor="ctr"/>
                </a:tc>
                <a:tc>
                  <a:txBody>
                    <a:bodyPr/>
                    <a:lstStyle/>
                    <a:p>
                      <a:pPr algn="ctr">
                        <a:spcBef>
                          <a:spcPts val="600"/>
                        </a:spcBef>
                        <a:spcAft>
                          <a:spcPts val="600"/>
                        </a:spcAft>
                      </a:pPr>
                      <a:r>
                        <a:rPr lang="en-GB" sz="2400" dirty="0"/>
                        <a:t>NI B1.2</a:t>
                      </a:r>
                    </a:p>
                  </a:txBody>
                  <a:tcPr anchor="ctr"/>
                </a:tc>
                <a:tc>
                  <a:txBody>
                    <a:bodyPr/>
                    <a:lstStyle/>
                    <a:p>
                      <a:pPr algn="ctr">
                        <a:spcBef>
                          <a:spcPts val="600"/>
                        </a:spcBef>
                        <a:spcAft>
                          <a:spcPts val="600"/>
                        </a:spcAft>
                      </a:pPr>
                      <a:r>
                        <a:rPr lang="en-GB" sz="2400" dirty="0"/>
                        <a:t>NI B2.1</a:t>
                      </a:r>
                    </a:p>
                  </a:txBody>
                  <a:tcPr anchor="ctr"/>
                </a:tc>
                <a:tc>
                  <a:txBody>
                    <a:bodyPr/>
                    <a:lstStyle/>
                    <a:p>
                      <a:pPr algn="ctr">
                        <a:spcBef>
                          <a:spcPts val="600"/>
                        </a:spcBef>
                        <a:spcAft>
                          <a:spcPts val="600"/>
                        </a:spcAft>
                      </a:pPr>
                      <a:r>
                        <a:rPr lang="en-GB" sz="2400" dirty="0"/>
                        <a:t>NI B2.2</a:t>
                      </a:r>
                    </a:p>
                  </a:txBody>
                  <a:tcPr anchor="ctr"/>
                </a:tc>
                <a:tc>
                  <a:txBody>
                    <a:bodyPr/>
                    <a:lstStyle/>
                    <a:p>
                      <a:pPr algn="ctr">
                        <a:spcBef>
                          <a:spcPts val="600"/>
                        </a:spcBef>
                        <a:spcAft>
                          <a:spcPts val="600"/>
                        </a:spcAft>
                      </a:pPr>
                      <a:r>
                        <a:rPr lang="en-GB" sz="2400" dirty="0"/>
                        <a:t>NA C1.1</a:t>
                      </a:r>
                    </a:p>
                  </a:txBody>
                  <a:tcPr anchor="ctr"/>
                </a:tc>
                <a:tc>
                  <a:txBody>
                    <a:bodyPr/>
                    <a:lstStyle/>
                    <a:p>
                      <a:pPr algn="ctr">
                        <a:spcBef>
                          <a:spcPts val="600"/>
                        </a:spcBef>
                        <a:spcAft>
                          <a:spcPts val="600"/>
                        </a:spcAft>
                      </a:pPr>
                      <a:r>
                        <a:rPr lang="en-GB" sz="2400" dirty="0"/>
                        <a:t>NA C1.2</a:t>
                      </a:r>
                    </a:p>
                  </a:txBody>
                  <a:tcPr anchor="ctr"/>
                </a:tc>
                <a:tc>
                  <a:txBody>
                    <a:bodyPr/>
                    <a:lstStyle/>
                    <a:p>
                      <a:pPr algn="ctr">
                        <a:spcBef>
                          <a:spcPts val="600"/>
                        </a:spcBef>
                        <a:spcAft>
                          <a:spcPts val="600"/>
                        </a:spcAft>
                      </a:pPr>
                      <a:r>
                        <a:rPr lang="en-GB" sz="2400" dirty="0"/>
                        <a:t>TOTAL</a:t>
                      </a:r>
                    </a:p>
                  </a:txBody>
                  <a:tcPr anchor="ctr"/>
                </a:tc>
                <a:extLst>
                  <a:ext uri="{0D108BD9-81ED-4DB2-BD59-A6C34878D82A}">
                    <a16:rowId xmlns:a16="http://schemas.microsoft.com/office/drawing/2014/main" val="2791888548"/>
                  </a:ext>
                </a:extLst>
              </a:tr>
              <a:tr h="370840">
                <a:tc>
                  <a:txBody>
                    <a:bodyPr/>
                    <a:lstStyle/>
                    <a:p>
                      <a:pPr algn="ctr">
                        <a:lnSpc>
                          <a:spcPct val="150000"/>
                        </a:lnSpc>
                        <a:spcBef>
                          <a:spcPts val="600"/>
                        </a:spcBef>
                        <a:spcAft>
                          <a:spcPts val="600"/>
                        </a:spcAft>
                      </a:pPr>
                      <a:r>
                        <a:rPr lang="en-GB" sz="2400" dirty="0"/>
                        <a:t>23-24</a:t>
                      </a:r>
                    </a:p>
                  </a:txBody>
                  <a:tcPr anchor="ctr"/>
                </a:tc>
                <a:tc>
                  <a:txBody>
                    <a:bodyPr/>
                    <a:lstStyle/>
                    <a:p>
                      <a:pPr algn="ctr">
                        <a:lnSpc>
                          <a:spcPct val="150000"/>
                        </a:lnSpc>
                        <a:spcBef>
                          <a:spcPts val="600"/>
                        </a:spcBef>
                        <a:spcAft>
                          <a:spcPts val="600"/>
                        </a:spcAft>
                      </a:pPr>
                      <a:r>
                        <a:rPr lang="en-GB" sz="2400" b="1" dirty="0">
                          <a:solidFill>
                            <a:schemeClr val="tx1"/>
                          </a:solidFill>
                        </a:rPr>
                        <a:t>88</a:t>
                      </a:r>
                    </a:p>
                  </a:txBody>
                  <a:tcPr anchor="ctr"/>
                </a:tc>
                <a:tc>
                  <a:txBody>
                    <a:bodyPr/>
                    <a:lstStyle/>
                    <a:p>
                      <a:pPr algn="ctr">
                        <a:lnSpc>
                          <a:spcPct val="150000"/>
                        </a:lnSpc>
                        <a:spcBef>
                          <a:spcPts val="600"/>
                        </a:spcBef>
                        <a:spcAft>
                          <a:spcPts val="600"/>
                        </a:spcAft>
                      </a:pPr>
                      <a:r>
                        <a:rPr lang="en-GB" sz="2400" b="1" dirty="0">
                          <a:solidFill>
                            <a:schemeClr val="tx1"/>
                          </a:solidFill>
                        </a:rPr>
                        <a:t>57</a:t>
                      </a:r>
                    </a:p>
                  </a:txBody>
                  <a:tcPr anchor="ctr"/>
                </a:tc>
                <a:tc>
                  <a:txBody>
                    <a:bodyPr/>
                    <a:lstStyle/>
                    <a:p>
                      <a:pPr algn="ctr">
                        <a:lnSpc>
                          <a:spcPct val="150000"/>
                        </a:lnSpc>
                        <a:spcBef>
                          <a:spcPts val="600"/>
                        </a:spcBef>
                        <a:spcAft>
                          <a:spcPts val="600"/>
                        </a:spcAft>
                      </a:pPr>
                      <a:r>
                        <a:rPr lang="en-GB" sz="2400" b="1" dirty="0">
                          <a:solidFill>
                            <a:schemeClr val="tx1"/>
                          </a:solidFill>
                        </a:rPr>
                        <a:t>39</a:t>
                      </a:r>
                    </a:p>
                  </a:txBody>
                  <a:tcPr anchor="ctr"/>
                </a:tc>
                <a:tc>
                  <a:txBody>
                    <a:bodyPr/>
                    <a:lstStyle/>
                    <a:p>
                      <a:pPr algn="ctr">
                        <a:lnSpc>
                          <a:spcPct val="150000"/>
                        </a:lnSpc>
                        <a:spcBef>
                          <a:spcPts val="600"/>
                        </a:spcBef>
                        <a:spcAft>
                          <a:spcPts val="600"/>
                        </a:spcAft>
                      </a:pPr>
                      <a:r>
                        <a:rPr lang="en-GB" sz="2400" b="1" dirty="0">
                          <a:solidFill>
                            <a:schemeClr val="tx1"/>
                          </a:solidFill>
                        </a:rPr>
                        <a:t>20</a:t>
                      </a:r>
                    </a:p>
                  </a:txBody>
                  <a:tcPr anchor="ctr"/>
                </a:tc>
                <a:tc>
                  <a:txBody>
                    <a:bodyPr/>
                    <a:lstStyle/>
                    <a:p>
                      <a:pPr algn="ctr">
                        <a:lnSpc>
                          <a:spcPct val="150000"/>
                        </a:lnSpc>
                        <a:spcBef>
                          <a:spcPts val="600"/>
                        </a:spcBef>
                        <a:spcAft>
                          <a:spcPts val="600"/>
                        </a:spcAft>
                      </a:pPr>
                      <a:r>
                        <a:rPr lang="en-GB" sz="2400" b="1" dirty="0">
                          <a:solidFill>
                            <a:schemeClr val="tx1"/>
                          </a:solidFill>
                        </a:rPr>
                        <a:t>18</a:t>
                      </a:r>
                    </a:p>
                  </a:txBody>
                  <a:tcPr anchor="ctr"/>
                </a:tc>
                <a:tc>
                  <a:txBody>
                    <a:bodyPr/>
                    <a:lstStyle/>
                    <a:p>
                      <a:pPr algn="ctr">
                        <a:lnSpc>
                          <a:spcPct val="150000"/>
                        </a:lnSpc>
                        <a:spcBef>
                          <a:spcPts val="600"/>
                        </a:spcBef>
                        <a:spcAft>
                          <a:spcPts val="600"/>
                        </a:spcAft>
                      </a:pPr>
                      <a:r>
                        <a:rPr lang="en-GB" sz="2400" b="1" dirty="0">
                          <a:solidFill>
                            <a:schemeClr val="tx1"/>
                          </a:solidFill>
                        </a:rPr>
                        <a:t>8</a:t>
                      </a:r>
                    </a:p>
                  </a:txBody>
                  <a:tcPr anchor="ctr"/>
                </a:tc>
                <a:tc>
                  <a:txBody>
                    <a:bodyPr/>
                    <a:lstStyle/>
                    <a:p>
                      <a:pPr algn="ctr">
                        <a:lnSpc>
                          <a:spcPct val="150000"/>
                        </a:lnSpc>
                        <a:spcBef>
                          <a:spcPts val="600"/>
                        </a:spcBef>
                        <a:spcAft>
                          <a:spcPts val="600"/>
                        </a:spcAft>
                      </a:pPr>
                      <a:r>
                        <a:rPr lang="en-GB" sz="2400" b="1" dirty="0">
                          <a:solidFill>
                            <a:schemeClr val="tx1"/>
                          </a:solidFill>
                        </a:rPr>
                        <a:t>15</a:t>
                      </a:r>
                    </a:p>
                  </a:txBody>
                  <a:tcPr anchor="ctr"/>
                </a:tc>
                <a:tc>
                  <a:txBody>
                    <a:bodyPr/>
                    <a:lstStyle/>
                    <a:p>
                      <a:pPr algn="ctr">
                        <a:lnSpc>
                          <a:spcPct val="150000"/>
                        </a:lnSpc>
                        <a:spcBef>
                          <a:spcPts val="600"/>
                        </a:spcBef>
                        <a:spcAft>
                          <a:spcPts val="600"/>
                        </a:spcAft>
                      </a:pPr>
                      <a:r>
                        <a:rPr lang="en-GB" sz="2400" b="1" dirty="0">
                          <a:solidFill>
                            <a:schemeClr val="tx1"/>
                          </a:solidFill>
                        </a:rPr>
                        <a:t>10</a:t>
                      </a:r>
                    </a:p>
                  </a:txBody>
                  <a:tcPr anchor="ctr"/>
                </a:tc>
                <a:tc>
                  <a:txBody>
                    <a:bodyPr/>
                    <a:lstStyle/>
                    <a:p>
                      <a:pPr algn="ctr">
                        <a:spcBef>
                          <a:spcPts val="1200"/>
                        </a:spcBef>
                        <a:spcAft>
                          <a:spcPts val="1200"/>
                        </a:spcAft>
                      </a:pPr>
                      <a:r>
                        <a:rPr lang="en-GB" sz="2400" dirty="0"/>
                        <a:t>255</a:t>
                      </a:r>
                    </a:p>
                  </a:txBody>
                  <a:tcPr anchor="ctr"/>
                </a:tc>
                <a:extLst>
                  <a:ext uri="{0D108BD9-81ED-4DB2-BD59-A6C34878D82A}">
                    <a16:rowId xmlns:a16="http://schemas.microsoft.com/office/drawing/2014/main" val="3005940532"/>
                  </a:ext>
                </a:extLst>
              </a:tr>
            </a:tbl>
          </a:graphicData>
        </a:graphic>
      </p:graphicFrame>
      <p:pic>
        <p:nvPicPr>
          <p:cNvPr id="5" name="Imagen 4" descr="Una torre alta&#10;&#10;Descripción generada automáticamente">
            <a:extLst>
              <a:ext uri="{FF2B5EF4-FFF2-40B4-BE49-F238E27FC236}">
                <a16:creationId xmlns:a16="http://schemas.microsoft.com/office/drawing/2014/main" id="{3CA1E989-5BB6-2605-3691-155452F1AAE0}"/>
              </a:ext>
            </a:extLst>
          </p:cNvPr>
          <p:cNvPicPr>
            <a:picLocks noChangeAspect="1"/>
          </p:cNvPicPr>
          <p:nvPr/>
        </p:nvPicPr>
        <p:blipFill>
          <a:blip r:embed="rId2"/>
          <a:stretch>
            <a:fillRect/>
          </a:stretch>
        </p:blipFill>
        <p:spPr>
          <a:xfrm>
            <a:off x="8984686" y="4553410"/>
            <a:ext cx="2619375" cy="1743075"/>
          </a:xfrm>
          <a:prstGeom prst="rect">
            <a:avLst/>
          </a:prstGeom>
        </p:spPr>
      </p:pic>
    </p:spTree>
    <p:extLst>
      <p:ext uri="{BB962C8B-B14F-4D97-AF65-F5344CB8AC3E}">
        <p14:creationId xmlns:p14="http://schemas.microsoft.com/office/powerpoint/2010/main" val="298182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E2B512-9A3E-1E41-77E5-37A0AFC496C0}"/>
              </a:ext>
            </a:extLst>
          </p:cNvPr>
          <p:cNvSpPr>
            <a:spLocks noGrp="1"/>
          </p:cNvSpPr>
          <p:nvPr>
            <p:ph type="title"/>
          </p:nvPr>
        </p:nvSpPr>
        <p:spPr>
          <a:xfrm>
            <a:off x="838200" y="719086"/>
            <a:ext cx="10515600" cy="1325563"/>
          </a:xfrm>
        </p:spPr>
        <p:txBody>
          <a:bodyPr>
            <a:normAutofit fontScale="90000"/>
          </a:bodyPr>
          <a:lstStyle/>
          <a:p>
            <a:r>
              <a:rPr lang="en-GB" dirty="0" err="1"/>
              <a:t>Inglés</a:t>
            </a:r>
            <a:r>
              <a:rPr lang="en-GB" dirty="0"/>
              <a:t>: matricula 9 de </a:t>
            </a:r>
            <a:r>
              <a:rPr lang="en-GB" dirty="0" err="1"/>
              <a:t>octubre</a:t>
            </a:r>
            <a:br>
              <a:rPr lang="en-GB" dirty="0"/>
            </a:br>
            <a:r>
              <a:rPr lang="en-GB" b="1" dirty="0"/>
              <a:t>Provisional</a:t>
            </a:r>
            <a:br>
              <a:rPr lang="en-GB" dirty="0"/>
            </a:br>
            <a:endParaRPr lang="en-GB" dirty="0"/>
          </a:p>
        </p:txBody>
      </p:sp>
      <p:graphicFrame>
        <p:nvGraphicFramePr>
          <p:cNvPr id="4" name="Marcador de contenido 3">
            <a:extLst>
              <a:ext uri="{FF2B5EF4-FFF2-40B4-BE49-F238E27FC236}">
                <a16:creationId xmlns:a16="http://schemas.microsoft.com/office/drawing/2014/main" id="{40A27363-FBDE-36AA-1D29-D6809AFE0FB3}"/>
              </a:ext>
            </a:extLst>
          </p:cNvPr>
          <p:cNvGraphicFramePr>
            <a:graphicFrameLocks noGrp="1"/>
          </p:cNvGraphicFramePr>
          <p:nvPr>
            <p:ph idx="1"/>
            <p:extLst>
              <p:ext uri="{D42A27DB-BD31-4B8C-83A1-F6EECF244321}">
                <p14:modId xmlns:p14="http://schemas.microsoft.com/office/powerpoint/2010/main" val="3579826217"/>
              </p:ext>
            </p:extLst>
          </p:nvPr>
        </p:nvGraphicFramePr>
        <p:xfrm>
          <a:off x="702644" y="2424340"/>
          <a:ext cx="11021271" cy="1543495"/>
        </p:xfrm>
        <a:graphic>
          <a:graphicData uri="http://schemas.openxmlformats.org/drawingml/2006/table">
            <a:tbl>
              <a:tblPr firstRow="1" lastCol="1" bandRow="1">
                <a:tableStyleId>{00A15C55-8517-42AA-B614-E9B94910E393}</a:tableStyleId>
              </a:tblPr>
              <a:tblGrid>
                <a:gridCol w="1036101">
                  <a:extLst>
                    <a:ext uri="{9D8B030D-6E8A-4147-A177-3AD203B41FA5}">
                      <a16:colId xmlns:a16="http://schemas.microsoft.com/office/drawing/2014/main" val="714565256"/>
                    </a:ext>
                  </a:extLst>
                </a:gridCol>
                <a:gridCol w="998517">
                  <a:extLst>
                    <a:ext uri="{9D8B030D-6E8A-4147-A177-3AD203B41FA5}">
                      <a16:colId xmlns:a16="http://schemas.microsoft.com/office/drawing/2014/main" val="3498683545"/>
                    </a:ext>
                  </a:extLst>
                </a:gridCol>
                <a:gridCol w="998517">
                  <a:extLst>
                    <a:ext uri="{9D8B030D-6E8A-4147-A177-3AD203B41FA5}">
                      <a16:colId xmlns:a16="http://schemas.microsoft.com/office/drawing/2014/main" val="640609733"/>
                    </a:ext>
                  </a:extLst>
                </a:gridCol>
                <a:gridCol w="998517">
                  <a:extLst>
                    <a:ext uri="{9D8B030D-6E8A-4147-A177-3AD203B41FA5}">
                      <a16:colId xmlns:a16="http://schemas.microsoft.com/office/drawing/2014/main" val="2124224459"/>
                    </a:ext>
                  </a:extLst>
                </a:gridCol>
                <a:gridCol w="998517">
                  <a:extLst>
                    <a:ext uri="{9D8B030D-6E8A-4147-A177-3AD203B41FA5}">
                      <a16:colId xmlns:a16="http://schemas.microsoft.com/office/drawing/2014/main" val="1503292490"/>
                    </a:ext>
                  </a:extLst>
                </a:gridCol>
                <a:gridCol w="998517">
                  <a:extLst>
                    <a:ext uri="{9D8B030D-6E8A-4147-A177-3AD203B41FA5}">
                      <a16:colId xmlns:a16="http://schemas.microsoft.com/office/drawing/2014/main" val="4052288718"/>
                    </a:ext>
                  </a:extLst>
                </a:gridCol>
                <a:gridCol w="998517">
                  <a:extLst>
                    <a:ext uri="{9D8B030D-6E8A-4147-A177-3AD203B41FA5}">
                      <a16:colId xmlns:a16="http://schemas.microsoft.com/office/drawing/2014/main" val="462221398"/>
                    </a:ext>
                  </a:extLst>
                </a:gridCol>
                <a:gridCol w="998517">
                  <a:extLst>
                    <a:ext uri="{9D8B030D-6E8A-4147-A177-3AD203B41FA5}">
                      <a16:colId xmlns:a16="http://schemas.microsoft.com/office/drawing/2014/main" val="4127397795"/>
                    </a:ext>
                  </a:extLst>
                </a:gridCol>
                <a:gridCol w="998517">
                  <a:extLst>
                    <a:ext uri="{9D8B030D-6E8A-4147-A177-3AD203B41FA5}">
                      <a16:colId xmlns:a16="http://schemas.microsoft.com/office/drawing/2014/main" val="3705697286"/>
                    </a:ext>
                  </a:extLst>
                </a:gridCol>
                <a:gridCol w="998517">
                  <a:extLst>
                    <a:ext uri="{9D8B030D-6E8A-4147-A177-3AD203B41FA5}">
                      <a16:colId xmlns:a16="http://schemas.microsoft.com/office/drawing/2014/main" val="1377697649"/>
                    </a:ext>
                  </a:extLst>
                </a:gridCol>
                <a:gridCol w="998517">
                  <a:extLst>
                    <a:ext uri="{9D8B030D-6E8A-4147-A177-3AD203B41FA5}">
                      <a16:colId xmlns:a16="http://schemas.microsoft.com/office/drawing/2014/main" val="3952329707"/>
                    </a:ext>
                  </a:extLst>
                </a:gridCol>
              </a:tblGrid>
              <a:tr h="370840">
                <a:tc>
                  <a:txBody>
                    <a:bodyPr/>
                    <a:lstStyle/>
                    <a:p>
                      <a:pPr algn="ctr">
                        <a:spcBef>
                          <a:spcPts val="600"/>
                        </a:spcBef>
                        <a:spcAft>
                          <a:spcPts val="600"/>
                        </a:spcAft>
                      </a:pPr>
                      <a:endParaRPr lang="en-GB" sz="2400" dirty="0"/>
                    </a:p>
                  </a:txBody>
                  <a:tcPr anchor="ctr"/>
                </a:tc>
                <a:tc>
                  <a:txBody>
                    <a:bodyPr/>
                    <a:lstStyle/>
                    <a:p>
                      <a:pPr algn="ctr">
                        <a:spcBef>
                          <a:spcPts val="600"/>
                        </a:spcBef>
                        <a:spcAft>
                          <a:spcPts val="600"/>
                        </a:spcAft>
                      </a:pPr>
                      <a:r>
                        <a:rPr lang="en-GB" sz="2400" dirty="0"/>
                        <a:t>NB A1</a:t>
                      </a:r>
                    </a:p>
                  </a:txBody>
                  <a:tcPr anchor="ctr"/>
                </a:tc>
                <a:tc>
                  <a:txBody>
                    <a:bodyPr/>
                    <a:lstStyle/>
                    <a:p>
                      <a:pPr algn="ctr">
                        <a:spcBef>
                          <a:spcPts val="600"/>
                        </a:spcBef>
                        <a:spcAft>
                          <a:spcPts val="600"/>
                        </a:spcAft>
                      </a:pPr>
                      <a:r>
                        <a:rPr lang="en-GB" sz="2400" dirty="0"/>
                        <a:t>NB A2</a:t>
                      </a:r>
                    </a:p>
                  </a:txBody>
                  <a:tcPr anchor="ctr"/>
                </a:tc>
                <a:tc>
                  <a:txBody>
                    <a:bodyPr/>
                    <a:lstStyle/>
                    <a:p>
                      <a:pPr algn="ctr">
                        <a:spcBef>
                          <a:spcPts val="600"/>
                        </a:spcBef>
                        <a:spcAft>
                          <a:spcPts val="600"/>
                        </a:spcAft>
                      </a:pPr>
                      <a:r>
                        <a:rPr lang="en-GB" sz="2400" dirty="0"/>
                        <a:t>NI B1.1</a:t>
                      </a:r>
                    </a:p>
                  </a:txBody>
                  <a:tcPr anchor="ctr"/>
                </a:tc>
                <a:tc>
                  <a:txBody>
                    <a:bodyPr/>
                    <a:lstStyle/>
                    <a:p>
                      <a:pPr algn="ctr">
                        <a:spcBef>
                          <a:spcPts val="600"/>
                        </a:spcBef>
                        <a:spcAft>
                          <a:spcPts val="600"/>
                        </a:spcAft>
                      </a:pPr>
                      <a:r>
                        <a:rPr lang="en-GB" sz="2400" dirty="0"/>
                        <a:t>NI B1.2</a:t>
                      </a:r>
                    </a:p>
                  </a:txBody>
                  <a:tcPr anchor="ctr"/>
                </a:tc>
                <a:tc>
                  <a:txBody>
                    <a:bodyPr/>
                    <a:lstStyle/>
                    <a:p>
                      <a:pPr algn="ctr">
                        <a:spcBef>
                          <a:spcPts val="600"/>
                        </a:spcBef>
                        <a:spcAft>
                          <a:spcPts val="600"/>
                        </a:spcAft>
                      </a:pPr>
                      <a:r>
                        <a:rPr lang="en-GB" sz="2400" dirty="0"/>
                        <a:t>NI B2.1</a:t>
                      </a:r>
                    </a:p>
                  </a:txBody>
                  <a:tcPr anchor="ctr"/>
                </a:tc>
                <a:tc>
                  <a:txBody>
                    <a:bodyPr/>
                    <a:lstStyle/>
                    <a:p>
                      <a:pPr algn="ctr">
                        <a:spcBef>
                          <a:spcPts val="600"/>
                        </a:spcBef>
                        <a:spcAft>
                          <a:spcPts val="600"/>
                        </a:spcAft>
                      </a:pPr>
                      <a:r>
                        <a:rPr lang="en-GB" sz="2400" dirty="0"/>
                        <a:t>NI B2.2</a:t>
                      </a:r>
                    </a:p>
                  </a:txBody>
                  <a:tcPr anchor="ctr"/>
                </a:tc>
                <a:tc>
                  <a:txBody>
                    <a:bodyPr/>
                    <a:lstStyle/>
                    <a:p>
                      <a:pPr algn="ctr">
                        <a:spcBef>
                          <a:spcPts val="600"/>
                        </a:spcBef>
                        <a:spcAft>
                          <a:spcPts val="600"/>
                        </a:spcAft>
                      </a:pPr>
                      <a:r>
                        <a:rPr lang="en-GB" sz="2400" dirty="0"/>
                        <a:t>NA C1.1</a:t>
                      </a:r>
                    </a:p>
                  </a:txBody>
                  <a:tcPr anchor="ctr"/>
                </a:tc>
                <a:tc>
                  <a:txBody>
                    <a:bodyPr/>
                    <a:lstStyle/>
                    <a:p>
                      <a:pPr algn="ctr">
                        <a:spcBef>
                          <a:spcPts val="600"/>
                        </a:spcBef>
                        <a:spcAft>
                          <a:spcPts val="600"/>
                        </a:spcAft>
                      </a:pPr>
                      <a:r>
                        <a:rPr lang="en-GB" sz="2400" dirty="0"/>
                        <a:t>NA C1.2</a:t>
                      </a:r>
                    </a:p>
                  </a:txBody>
                  <a:tcPr anchor="ctr"/>
                </a:tc>
                <a:tc>
                  <a:txBody>
                    <a:bodyPr/>
                    <a:lstStyle/>
                    <a:p>
                      <a:pPr algn="ctr">
                        <a:spcBef>
                          <a:spcPts val="600"/>
                        </a:spcBef>
                        <a:spcAft>
                          <a:spcPts val="600"/>
                        </a:spcAft>
                      </a:pPr>
                      <a:r>
                        <a:rPr lang="en-GB" sz="2400" dirty="0"/>
                        <a:t>NA C2</a:t>
                      </a:r>
                    </a:p>
                  </a:txBody>
                  <a:tcPr anchor="ctr"/>
                </a:tc>
                <a:tc>
                  <a:txBody>
                    <a:bodyPr/>
                    <a:lstStyle/>
                    <a:p>
                      <a:pPr algn="ctr">
                        <a:spcBef>
                          <a:spcPts val="600"/>
                        </a:spcBef>
                        <a:spcAft>
                          <a:spcPts val="600"/>
                        </a:spcAft>
                      </a:pPr>
                      <a:r>
                        <a:rPr lang="en-GB" sz="2400" dirty="0"/>
                        <a:t>TOTAL</a:t>
                      </a:r>
                    </a:p>
                  </a:txBody>
                  <a:tcPr anchor="ctr"/>
                </a:tc>
                <a:extLst>
                  <a:ext uri="{0D108BD9-81ED-4DB2-BD59-A6C34878D82A}">
                    <a16:rowId xmlns:a16="http://schemas.microsoft.com/office/drawing/2014/main" val="2791888548"/>
                  </a:ext>
                </a:extLst>
              </a:tr>
              <a:tr h="370840">
                <a:tc>
                  <a:txBody>
                    <a:bodyPr/>
                    <a:lstStyle/>
                    <a:p>
                      <a:pPr algn="ctr">
                        <a:lnSpc>
                          <a:spcPct val="200000"/>
                        </a:lnSpc>
                        <a:spcBef>
                          <a:spcPts val="1200"/>
                        </a:spcBef>
                        <a:spcAft>
                          <a:spcPts val="1200"/>
                        </a:spcAft>
                      </a:pPr>
                      <a:r>
                        <a:rPr lang="en-GB" sz="2400" b="1" dirty="0"/>
                        <a:t>23-24</a:t>
                      </a:r>
                    </a:p>
                  </a:txBody>
                  <a:tcPr anchor="ctr"/>
                </a:tc>
                <a:tc>
                  <a:txBody>
                    <a:bodyPr/>
                    <a:lstStyle/>
                    <a:p>
                      <a:pPr algn="ctr">
                        <a:lnSpc>
                          <a:spcPct val="200000"/>
                        </a:lnSpc>
                        <a:spcBef>
                          <a:spcPts val="600"/>
                        </a:spcBef>
                        <a:spcAft>
                          <a:spcPts val="600"/>
                        </a:spcAft>
                      </a:pPr>
                      <a:r>
                        <a:rPr lang="en-GB" sz="2400" b="1" dirty="0">
                          <a:solidFill>
                            <a:schemeClr val="tx1"/>
                          </a:solidFill>
                        </a:rPr>
                        <a:t>172</a:t>
                      </a:r>
                    </a:p>
                  </a:txBody>
                  <a:tcPr anchor="ctr"/>
                </a:tc>
                <a:tc>
                  <a:txBody>
                    <a:bodyPr/>
                    <a:lstStyle/>
                    <a:p>
                      <a:pPr algn="ctr">
                        <a:lnSpc>
                          <a:spcPct val="200000"/>
                        </a:lnSpc>
                        <a:spcBef>
                          <a:spcPts val="1200"/>
                        </a:spcBef>
                        <a:spcAft>
                          <a:spcPts val="1200"/>
                        </a:spcAft>
                      </a:pPr>
                      <a:r>
                        <a:rPr lang="en-GB" sz="2400" b="1" dirty="0">
                          <a:solidFill>
                            <a:schemeClr val="tx1"/>
                          </a:solidFill>
                        </a:rPr>
                        <a:t>186</a:t>
                      </a:r>
                    </a:p>
                  </a:txBody>
                  <a:tcPr anchor="ctr"/>
                </a:tc>
                <a:tc>
                  <a:txBody>
                    <a:bodyPr/>
                    <a:lstStyle/>
                    <a:p>
                      <a:pPr algn="ctr">
                        <a:lnSpc>
                          <a:spcPct val="200000"/>
                        </a:lnSpc>
                        <a:spcBef>
                          <a:spcPts val="1200"/>
                        </a:spcBef>
                        <a:spcAft>
                          <a:spcPts val="1200"/>
                        </a:spcAft>
                      </a:pPr>
                      <a:r>
                        <a:rPr lang="en-GB" sz="2400" b="1" dirty="0">
                          <a:solidFill>
                            <a:schemeClr val="tx1"/>
                          </a:solidFill>
                        </a:rPr>
                        <a:t>155</a:t>
                      </a:r>
                    </a:p>
                  </a:txBody>
                  <a:tcPr anchor="ctr"/>
                </a:tc>
                <a:tc>
                  <a:txBody>
                    <a:bodyPr/>
                    <a:lstStyle/>
                    <a:p>
                      <a:pPr algn="ctr">
                        <a:lnSpc>
                          <a:spcPct val="200000"/>
                        </a:lnSpc>
                        <a:spcBef>
                          <a:spcPts val="1200"/>
                        </a:spcBef>
                        <a:spcAft>
                          <a:spcPts val="1200"/>
                        </a:spcAft>
                      </a:pPr>
                      <a:r>
                        <a:rPr lang="en-GB" sz="2400" b="1" dirty="0">
                          <a:solidFill>
                            <a:schemeClr val="tx1"/>
                          </a:solidFill>
                        </a:rPr>
                        <a:t>117</a:t>
                      </a:r>
                    </a:p>
                  </a:txBody>
                  <a:tcPr anchor="ctr"/>
                </a:tc>
                <a:tc>
                  <a:txBody>
                    <a:bodyPr/>
                    <a:lstStyle/>
                    <a:p>
                      <a:pPr algn="ctr">
                        <a:lnSpc>
                          <a:spcPct val="200000"/>
                        </a:lnSpc>
                        <a:spcBef>
                          <a:spcPts val="1200"/>
                        </a:spcBef>
                        <a:spcAft>
                          <a:spcPts val="1200"/>
                        </a:spcAft>
                      </a:pPr>
                      <a:r>
                        <a:rPr lang="en-GB" sz="2400" b="1" dirty="0">
                          <a:solidFill>
                            <a:schemeClr val="tx1"/>
                          </a:solidFill>
                        </a:rPr>
                        <a:t>132</a:t>
                      </a:r>
                    </a:p>
                  </a:txBody>
                  <a:tcPr anchor="ctr"/>
                </a:tc>
                <a:tc>
                  <a:txBody>
                    <a:bodyPr/>
                    <a:lstStyle/>
                    <a:p>
                      <a:pPr algn="ctr">
                        <a:lnSpc>
                          <a:spcPct val="200000"/>
                        </a:lnSpc>
                        <a:spcBef>
                          <a:spcPts val="1200"/>
                        </a:spcBef>
                        <a:spcAft>
                          <a:spcPts val="1200"/>
                        </a:spcAft>
                      </a:pPr>
                      <a:r>
                        <a:rPr lang="en-GB" sz="2400" b="1" dirty="0">
                          <a:solidFill>
                            <a:schemeClr val="tx1"/>
                          </a:solidFill>
                        </a:rPr>
                        <a:t>73</a:t>
                      </a:r>
                    </a:p>
                  </a:txBody>
                  <a:tcPr anchor="ctr"/>
                </a:tc>
                <a:tc>
                  <a:txBody>
                    <a:bodyPr/>
                    <a:lstStyle/>
                    <a:p>
                      <a:pPr algn="ctr">
                        <a:lnSpc>
                          <a:spcPct val="200000"/>
                        </a:lnSpc>
                        <a:spcBef>
                          <a:spcPts val="1200"/>
                        </a:spcBef>
                        <a:spcAft>
                          <a:spcPts val="1200"/>
                        </a:spcAft>
                      </a:pPr>
                      <a:r>
                        <a:rPr lang="en-GB" sz="2400" b="1" dirty="0">
                          <a:solidFill>
                            <a:schemeClr val="tx1"/>
                          </a:solidFill>
                        </a:rPr>
                        <a:t>96</a:t>
                      </a:r>
                    </a:p>
                  </a:txBody>
                  <a:tcPr anchor="ctr"/>
                </a:tc>
                <a:tc>
                  <a:txBody>
                    <a:bodyPr/>
                    <a:lstStyle/>
                    <a:p>
                      <a:pPr algn="ctr">
                        <a:lnSpc>
                          <a:spcPct val="200000"/>
                        </a:lnSpc>
                        <a:spcBef>
                          <a:spcPts val="1200"/>
                        </a:spcBef>
                        <a:spcAft>
                          <a:spcPts val="1200"/>
                        </a:spcAft>
                      </a:pPr>
                      <a:r>
                        <a:rPr lang="en-GB" sz="2400" b="1" dirty="0">
                          <a:solidFill>
                            <a:schemeClr val="tx1"/>
                          </a:solidFill>
                        </a:rPr>
                        <a:t>44</a:t>
                      </a:r>
                    </a:p>
                  </a:txBody>
                  <a:tcPr anchor="ctr"/>
                </a:tc>
                <a:tc>
                  <a:txBody>
                    <a:bodyPr/>
                    <a:lstStyle/>
                    <a:p>
                      <a:pPr algn="ctr">
                        <a:lnSpc>
                          <a:spcPct val="200000"/>
                        </a:lnSpc>
                        <a:spcBef>
                          <a:spcPts val="1200"/>
                        </a:spcBef>
                        <a:spcAft>
                          <a:spcPts val="1200"/>
                        </a:spcAft>
                      </a:pPr>
                      <a:r>
                        <a:rPr lang="en-GB" sz="2400" b="1" dirty="0">
                          <a:solidFill>
                            <a:schemeClr val="tx1"/>
                          </a:solidFill>
                        </a:rPr>
                        <a:t>53</a:t>
                      </a:r>
                    </a:p>
                  </a:txBody>
                  <a:tcPr anchor="ctr"/>
                </a:tc>
                <a:tc>
                  <a:txBody>
                    <a:bodyPr/>
                    <a:lstStyle/>
                    <a:p>
                      <a:pPr algn="ctr">
                        <a:spcBef>
                          <a:spcPts val="1200"/>
                        </a:spcBef>
                        <a:spcAft>
                          <a:spcPts val="1200"/>
                        </a:spcAft>
                      </a:pPr>
                      <a:r>
                        <a:rPr lang="en-GB" sz="2400" dirty="0"/>
                        <a:t> 1028</a:t>
                      </a:r>
                    </a:p>
                  </a:txBody>
                  <a:tcPr anchor="ctr"/>
                </a:tc>
                <a:extLst>
                  <a:ext uri="{0D108BD9-81ED-4DB2-BD59-A6C34878D82A}">
                    <a16:rowId xmlns:a16="http://schemas.microsoft.com/office/drawing/2014/main" val="3005940532"/>
                  </a:ext>
                </a:extLst>
              </a:tr>
            </a:tbl>
          </a:graphicData>
        </a:graphic>
      </p:graphicFrame>
      <p:pic>
        <p:nvPicPr>
          <p:cNvPr id="5" name="Imagen 4" descr="Logotipo&#10;&#10;Descripción generada automáticamente">
            <a:extLst>
              <a:ext uri="{FF2B5EF4-FFF2-40B4-BE49-F238E27FC236}">
                <a16:creationId xmlns:a16="http://schemas.microsoft.com/office/drawing/2014/main" id="{A5C04E89-4B52-B2F9-F39A-CFAB9B7F1735}"/>
              </a:ext>
            </a:extLst>
          </p:cNvPr>
          <p:cNvPicPr>
            <a:picLocks noChangeAspect="1"/>
          </p:cNvPicPr>
          <p:nvPr/>
        </p:nvPicPr>
        <p:blipFill>
          <a:blip r:embed="rId2"/>
          <a:stretch>
            <a:fillRect/>
          </a:stretch>
        </p:blipFill>
        <p:spPr>
          <a:xfrm>
            <a:off x="9172575" y="4170721"/>
            <a:ext cx="2181225" cy="2095500"/>
          </a:xfrm>
          <a:prstGeom prst="rect">
            <a:avLst/>
          </a:prstGeom>
        </p:spPr>
      </p:pic>
    </p:spTree>
    <p:extLst>
      <p:ext uri="{BB962C8B-B14F-4D97-AF65-F5344CB8AC3E}">
        <p14:creationId xmlns:p14="http://schemas.microsoft.com/office/powerpoint/2010/main" val="1970218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771BDEE3-8859-C74C-8B9A-D71D987EF41E}"/>
              </a:ext>
            </a:extLst>
          </p:cNvPr>
          <p:cNvSpPr>
            <a:spLocks noGrp="1"/>
          </p:cNvSpPr>
          <p:nvPr>
            <p:ph type="title"/>
          </p:nvPr>
        </p:nvSpPr>
        <p:spPr/>
        <p:txBody>
          <a:bodyPr>
            <a:normAutofit fontScale="90000"/>
          </a:bodyPr>
          <a:lstStyle/>
          <a:p>
            <a:r>
              <a:rPr lang="es-ES_tradnl" dirty="0"/>
              <a:t>Cifras de matrícula</a:t>
            </a:r>
            <a:br>
              <a:rPr lang="es-ES_tradnl" dirty="0"/>
            </a:br>
            <a:r>
              <a:rPr lang="es-ES_tradnl" dirty="0" err="1"/>
              <a:t>That’s</a:t>
            </a:r>
            <a:r>
              <a:rPr lang="es-ES_tradnl" dirty="0"/>
              <a:t> English!</a:t>
            </a:r>
            <a:br>
              <a:rPr lang="es-ES_tradnl" dirty="0"/>
            </a:br>
            <a:r>
              <a:rPr lang="en-GB" b="1" dirty="0"/>
              <a:t>Provisional</a:t>
            </a:r>
            <a:endParaRPr lang="es-ES_tradnl" b="1"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665619335"/>
              </p:ext>
            </p:extLst>
          </p:nvPr>
        </p:nvGraphicFramePr>
        <p:xfrm>
          <a:off x="540759" y="2519391"/>
          <a:ext cx="11110482" cy="1010920"/>
        </p:xfrm>
        <a:graphic>
          <a:graphicData uri="http://schemas.openxmlformats.org/drawingml/2006/table">
            <a:tbl>
              <a:tblPr firstRow="1" bandRow="1">
                <a:tableStyleId>{F5AB1C69-6EDB-4FF4-983F-18BD219EF322}</a:tableStyleId>
              </a:tblPr>
              <a:tblGrid>
                <a:gridCol w="1274134">
                  <a:extLst>
                    <a:ext uri="{9D8B030D-6E8A-4147-A177-3AD203B41FA5}">
                      <a16:colId xmlns:a16="http://schemas.microsoft.com/office/drawing/2014/main" val="20000"/>
                    </a:ext>
                  </a:extLst>
                </a:gridCol>
                <a:gridCol w="1391770">
                  <a:extLst>
                    <a:ext uri="{9D8B030D-6E8A-4147-A177-3AD203B41FA5}">
                      <a16:colId xmlns:a16="http://schemas.microsoft.com/office/drawing/2014/main" val="20001"/>
                    </a:ext>
                  </a:extLst>
                </a:gridCol>
                <a:gridCol w="1037590">
                  <a:extLst>
                    <a:ext uri="{9D8B030D-6E8A-4147-A177-3AD203B41FA5}">
                      <a16:colId xmlns:a16="http://schemas.microsoft.com/office/drawing/2014/main" val="20002"/>
                    </a:ext>
                  </a:extLst>
                </a:gridCol>
                <a:gridCol w="1234498">
                  <a:extLst>
                    <a:ext uri="{9D8B030D-6E8A-4147-A177-3AD203B41FA5}">
                      <a16:colId xmlns:a16="http://schemas.microsoft.com/office/drawing/2014/main" val="20003"/>
                    </a:ext>
                  </a:extLst>
                </a:gridCol>
                <a:gridCol w="1234498">
                  <a:extLst>
                    <a:ext uri="{9D8B030D-6E8A-4147-A177-3AD203B41FA5}">
                      <a16:colId xmlns:a16="http://schemas.microsoft.com/office/drawing/2014/main" val="20004"/>
                    </a:ext>
                  </a:extLst>
                </a:gridCol>
                <a:gridCol w="1234498">
                  <a:extLst>
                    <a:ext uri="{9D8B030D-6E8A-4147-A177-3AD203B41FA5}">
                      <a16:colId xmlns:a16="http://schemas.microsoft.com/office/drawing/2014/main" val="20006"/>
                    </a:ext>
                  </a:extLst>
                </a:gridCol>
                <a:gridCol w="1234498">
                  <a:extLst>
                    <a:ext uri="{9D8B030D-6E8A-4147-A177-3AD203B41FA5}">
                      <a16:colId xmlns:a16="http://schemas.microsoft.com/office/drawing/2014/main" val="20007"/>
                    </a:ext>
                  </a:extLst>
                </a:gridCol>
                <a:gridCol w="1234498">
                  <a:extLst>
                    <a:ext uri="{9D8B030D-6E8A-4147-A177-3AD203B41FA5}">
                      <a16:colId xmlns:a16="http://schemas.microsoft.com/office/drawing/2014/main" val="20008"/>
                    </a:ext>
                  </a:extLst>
                </a:gridCol>
                <a:gridCol w="1234498">
                  <a:extLst>
                    <a:ext uri="{9D8B030D-6E8A-4147-A177-3AD203B41FA5}">
                      <a16:colId xmlns:a16="http://schemas.microsoft.com/office/drawing/2014/main" val="20009"/>
                    </a:ext>
                  </a:extLst>
                </a:gridCol>
              </a:tblGrid>
              <a:tr h="370840">
                <a:tc>
                  <a:txBody>
                    <a:bodyPr/>
                    <a:lstStyle/>
                    <a:p>
                      <a:pPr algn="ctr"/>
                      <a:endParaRPr lang="en-US" b="1" dirty="0"/>
                    </a:p>
                  </a:txBody>
                  <a:tcPr anchor="ctr"/>
                </a:tc>
                <a:tc>
                  <a:txBody>
                    <a:bodyPr/>
                    <a:lstStyle/>
                    <a:p>
                      <a:pPr algn="ctr"/>
                      <a:r>
                        <a:rPr lang="en-US" b="1" dirty="0"/>
                        <a:t>FECHA</a:t>
                      </a:r>
                    </a:p>
                  </a:txBody>
                  <a:tcPr anchor="ctr"/>
                </a:tc>
                <a:tc>
                  <a:txBody>
                    <a:bodyPr/>
                    <a:lstStyle/>
                    <a:p>
                      <a:pPr algn="ctr"/>
                      <a:r>
                        <a:rPr lang="en-US" b="1" dirty="0"/>
                        <a:t>1º A2</a:t>
                      </a:r>
                    </a:p>
                  </a:txBody>
                  <a:tcPr anchor="ctr"/>
                </a:tc>
                <a:tc>
                  <a:txBody>
                    <a:bodyPr/>
                    <a:lstStyle/>
                    <a:p>
                      <a:pPr algn="ctr"/>
                      <a:r>
                        <a:rPr lang="en-US" b="1" dirty="0"/>
                        <a:t>2º A2</a:t>
                      </a:r>
                    </a:p>
                  </a:txBody>
                  <a:tcPr anchor="ctr"/>
                </a:tc>
                <a:tc>
                  <a:txBody>
                    <a:bodyPr/>
                    <a:lstStyle/>
                    <a:p>
                      <a:pPr algn="ctr"/>
                      <a:r>
                        <a:rPr lang="en-US" b="1" dirty="0"/>
                        <a:t>B1</a:t>
                      </a:r>
                    </a:p>
                  </a:txBody>
                  <a:tcPr anchor="ctr"/>
                </a:tc>
                <a:tc>
                  <a:txBody>
                    <a:bodyPr/>
                    <a:lstStyle/>
                    <a:p>
                      <a:pPr algn="ctr"/>
                      <a:r>
                        <a:rPr lang="en-US" b="1" dirty="0"/>
                        <a:t>1º B2</a:t>
                      </a:r>
                    </a:p>
                  </a:txBody>
                  <a:tcPr anchor="ctr"/>
                </a:tc>
                <a:tc>
                  <a:txBody>
                    <a:bodyPr/>
                    <a:lstStyle/>
                    <a:p>
                      <a:pPr algn="ctr"/>
                      <a:r>
                        <a:rPr lang="en-US" b="1" dirty="0"/>
                        <a:t>2º B2</a:t>
                      </a:r>
                    </a:p>
                  </a:txBody>
                  <a:tcPr anchor="ctr"/>
                </a:tc>
                <a:tc>
                  <a:txBody>
                    <a:bodyPr/>
                    <a:lstStyle/>
                    <a:p>
                      <a:pPr algn="ctr"/>
                      <a:r>
                        <a:rPr lang="en-US" b="1" dirty="0"/>
                        <a:t>C1.1</a:t>
                      </a:r>
                    </a:p>
                  </a:txBody>
                  <a:tcPr anchor="ctr"/>
                </a:tc>
                <a:tc>
                  <a:txBody>
                    <a:bodyPr/>
                    <a:lstStyle/>
                    <a:p>
                      <a:pPr algn="ctr"/>
                      <a:r>
                        <a:rPr lang="en-US" b="1" dirty="0"/>
                        <a:t>TOTAL</a:t>
                      </a:r>
                    </a:p>
                  </a:txBody>
                  <a:tcPr anchor="ct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CURSO 23/24</a:t>
                      </a:r>
                    </a:p>
                  </a:txBody>
                  <a:tcPr anchor="ctr"/>
                </a:tc>
                <a:tc>
                  <a:txBody>
                    <a:bodyPr/>
                    <a:lstStyle/>
                    <a:p>
                      <a:pPr algn="ctr"/>
                      <a:r>
                        <a:rPr lang="en-US" b="1" dirty="0"/>
                        <a:t>10/10/2023</a:t>
                      </a:r>
                    </a:p>
                  </a:txBody>
                  <a:tcPr anchor="ctr"/>
                </a:tc>
                <a:tc>
                  <a:txBody>
                    <a:bodyPr/>
                    <a:lstStyle/>
                    <a:p>
                      <a:pPr algn="ctr"/>
                      <a:r>
                        <a:rPr lang="en-US" b="1" dirty="0"/>
                        <a:t>14</a:t>
                      </a:r>
                    </a:p>
                  </a:txBody>
                  <a:tcPr anchor="ctr"/>
                </a:tc>
                <a:tc>
                  <a:txBody>
                    <a:bodyPr/>
                    <a:lstStyle/>
                    <a:p>
                      <a:pPr algn="ctr"/>
                      <a:r>
                        <a:rPr lang="en-US" b="1" dirty="0"/>
                        <a:t>15</a:t>
                      </a:r>
                    </a:p>
                  </a:txBody>
                  <a:tcPr anchor="ctr"/>
                </a:tc>
                <a:tc>
                  <a:txBody>
                    <a:bodyPr/>
                    <a:lstStyle/>
                    <a:p>
                      <a:pPr algn="ctr"/>
                      <a:r>
                        <a:rPr lang="en-US" b="1" dirty="0"/>
                        <a:t>20</a:t>
                      </a:r>
                    </a:p>
                  </a:txBody>
                  <a:tcPr anchor="ctr"/>
                </a:tc>
                <a:tc>
                  <a:txBody>
                    <a:bodyPr/>
                    <a:lstStyle/>
                    <a:p>
                      <a:pPr algn="ctr"/>
                      <a:r>
                        <a:rPr lang="en-US" b="1" dirty="0"/>
                        <a:t>27</a:t>
                      </a:r>
                    </a:p>
                  </a:txBody>
                  <a:tcPr anchor="ctr"/>
                </a:tc>
                <a:tc>
                  <a:txBody>
                    <a:bodyPr/>
                    <a:lstStyle/>
                    <a:p>
                      <a:pPr algn="ctr"/>
                      <a:r>
                        <a:rPr lang="en-US" b="1" dirty="0"/>
                        <a:t>19</a:t>
                      </a:r>
                    </a:p>
                  </a:txBody>
                  <a:tcPr anchor="ctr"/>
                </a:tc>
                <a:tc>
                  <a:txBody>
                    <a:bodyPr/>
                    <a:lstStyle/>
                    <a:p>
                      <a:pPr algn="ctr"/>
                      <a:r>
                        <a:rPr lang="en-US" b="1" dirty="0"/>
                        <a:t>32</a:t>
                      </a:r>
                    </a:p>
                  </a:txBody>
                  <a:tcPr anchor="ctr"/>
                </a:tc>
                <a:tc>
                  <a:txBody>
                    <a:bodyPr/>
                    <a:lstStyle/>
                    <a:p>
                      <a:pPr algn="ctr"/>
                      <a:r>
                        <a:rPr lang="en-US" b="1" dirty="0"/>
                        <a:t>133</a:t>
                      </a:r>
                    </a:p>
                  </a:txBody>
                  <a:tcPr anchor="ctr"/>
                </a:tc>
                <a:extLst>
                  <a:ext uri="{0D108BD9-81ED-4DB2-BD59-A6C34878D82A}">
                    <a16:rowId xmlns:a16="http://schemas.microsoft.com/office/drawing/2014/main" val="791544559"/>
                  </a:ext>
                </a:extLst>
              </a:tr>
            </a:tbl>
          </a:graphicData>
        </a:graphic>
      </p:graphicFrame>
      <p:sp>
        <p:nvSpPr>
          <p:cNvPr id="2" name="Nube 1">
            <a:extLst>
              <a:ext uri="{FF2B5EF4-FFF2-40B4-BE49-F238E27FC236}">
                <a16:creationId xmlns:a16="http://schemas.microsoft.com/office/drawing/2014/main" id="{9C6C6C3C-5ADF-F073-4723-8F6244D839D3}"/>
              </a:ext>
            </a:extLst>
          </p:cNvPr>
          <p:cNvSpPr/>
          <p:nvPr/>
        </p:nvSpPr>
        <p:spPr>
          <a:xfrm>
            <a:off x="6537221" y="472654"/>
            <a:ext cx="3029565" cy="1503630"/>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dirty="0"/>
              <a:t>MATRÍCULA ABIERTA</a:t>
            </a:r>
          </a:p>
        </p:txBody>
      </p:sp>
      <p:pic>
        <p:nvPicPr>
          <p:cNvPr id="4" name="Imagen 3" descr="Interfaz de usuario gráfica, Sitio web&#10;&#10;Descripción generada automáticamente">
            <a:extLst>
              <a:ext uri="{FF2B5EF4-FFF2-40B4-BE49-F238E27FC236}">
                <a16:creationId xmlns:a16="http://schemas.microsoft.com/office/drawing/2014/main" id="{48EE0DF5-E438-DE43-8B4D-3F6182C49C4E}"/>
              </a:ext>
            </a:extLst>
          </p:cNvPr>
          <p:cNvPicPr>
            <a:picLocks noChangeAspect="1"/>
          </p:cNvPicPr>
          <p:nvPr/>
        </p:nvPicPr>
        <p:blipFill>
          <a:blip r:embed="rId2"/>
          <a:stretch>
            <a:fillRect/>
          </a:stretch>
        </p:blipFill>
        <p:spPr>
          <a:xfrm>
            <a:off x="8138036" y="4487197"/>
            <a:ext cx="2857500" cy="1600200"/>
          </a:xfrm>
          <a:prstGeom prst="rect">
            <a:avLst/>
          </a:prstGeom>
        </p:spPr>
      </p:pic>
    </p:spTree>
    <p:extLst>
      <p:ext uri="{BB962C8B-B14F-4D97-AF65-F5344CB8AC3E}">
        <p14:creationId xmlns:p14="http://schemas.microsoft.com/office/powerpoint/2010/main" val="182966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Slide Background">
            <a:extLst>
              <a:ext uri="{FF2B5EF4-FFF2-40B4-BE49-F238E27FC236}">
                <a16:creationId xmlns:a16="http://schemas.microsoft.com/office/drawing/2014/main" id="{5105D448-4A6C-48A3-8C3C-71AF58F3E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9" name="Rectangle 28">
            <a:extLst>
              <a:ext uri="{FF2B5EF4-FFF2-40B4-BE49-F238E27FC236}">
                <a16:creationId xmlns:a16="http://schemas.microsoft.com/office/drawing/2014/main" id="{4025579F-C5D8-43BE-AF84-3E66A482C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2544415"/>
          </a:xfrm>
          <a:prstGeom prst="rect">
            <a:avLst/>
          </a:prstGeom>
          <a:ln>
            <a:noFill/>
          </a:ln>
          <a:effectLst>
            <a:outerShdw blurRad="203200" dist="88900" dir="5460000" sx="95000" sy="95000" algn="t" rotWithShape="0">
              <a:srgbClr val="000000">
                <a:alpha val="26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1902C88D-AAA2-244C-9ED8-DB94EE652717}"/>
              </a:ext>
            </a:extLst>
          </p:cNvPr>
          <p:cNvSpPr>
            <a:spLocks noGrp="1"/>
          </p:cNvSpPr>
          <p:nvPr>
            <p:ph type="title"/>
          </p:nvPr>
        </p:nvSpPr>
        <p:spPr>
          <a:xfrm>
            <a:off x="761999" y="463941"/>
            <a:ext cx="9963509" cy="1616529"/>
          </a:xfrm>
        </p:spPr>
        <p:txBody>
          <a:bodyPr vert="horz" lIns="91440" tIns="45720" rIns="91440" bIns="45720" rtlCol="0">
            <a:normAutofit/>
          </a:bodyPr>
          <a:lstStyle/>
          <a:p>
            <a:r>
              <a:rPr lang="en-US" sz="4000" dirty="0" err="1"/>
              <a:t>Cursos</a:t>
            </a:r>
            <a:r>
              <a:rPr lang="en-US" sz="4000" dirty="0"/>
              <a:t> de </a:t>
            </a:r>
            <a:r>
              <a:rPr lang="en-US" sz="4000" dirty="0" err="1"/>
              <a:t>Actualización</a:t>
            </a:r>
            <a:br>
              <a:rPr lang="en-US" sz="4000" dirty="0"/>
            </a:br>
            <a:endParaRPr lang="en-US" sz="4000" kern="1200" dirty="0">
              <a:latin typeface="+mj-lt"/>
              <a:ea typeface="+mj-ea"/>
              <a:cs typeface="+mj-cs"/>
            </a:endParaRPr>
          </a:p>
        </p:txBody>
      </p:sp>
      <p:sp>
        <p:nvSpPr>
          <p:cNvPr id="11" name="Content Placeholder 13">
            <a:extLst>
              <a:ext uri="{FF2B5EF4-FFF2-40B4-BE49-F238E27FC236}">
                <a16:creationId xmlns:a16="http://schemas.microsoft.com/office/drawing/2014/main" id="{88498EE0-B534-7A4A-A337-DBFEBC00C940}"/>
              </a:ext>
            </a:extLst>
          </p:cNvPr>
          <p:cNvSpPr txBox="1">
            <a:spLocks/>
          </p:cNvSpPr>
          <p:nvPr/>
        </p:nvSpPr>
        <p:spPr>
          <a:xfrm>
            <a:off x="5351164" y="586822"/>
            <a:ext cx="6002636" cy="164592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dirty="0"/>
          </a:p>
        </p:txBody>
      </p:sp>
      <p:graphicFrame>
        <p:nvGraphicFramePr>
          <p:cNvPr id="6" name="Marcador de contenido 5">
            <a:extLst>
              <a:ext uri="{FF2B5EF4-FFF2-40B4-BE49-F238E27FC236}">
                <a16:creationId xmlns:a16="http://schemas.microsoft.com/office/drawing/2014/main" id="{A3481AD1-6C24-17C8-285D-F57EF025BB37}"/>
              </a:ext>
            </a:extLst>
          </p:cNvPr>
          <p:cNvGraphicFramePr>
            <a:graphicFrameLocks noGrp="1"/>
          </p:cNvGraphicFramePr>
          <p:nvPr>
            <p:ph idx="1"/>
            <p:extLst>
              <p:ext uri="{D42A27DB-BD31-4B8C-83A1-F6EECF244321}">
                <p14:modId xmlns:p14="http://schemas.microsoft.com/office/powerpoint/2010/main" val="3259734726"/>
              </p:ext>
            </p:extLst>
          </p:nvPr>
        </p:nvGraphicFramePr>
        <p:xfrm>
          <a:off x="761999" y="3008354"/>
          <a:ext cx="10591802" cy="3147284"/>
        </p:xfrm>
        <a:graphic>
          <a:graphicData uri="http://schemas.openxmlformats.org/drawingml/2006/table">
            <a:tbl>
              <a:tblPr firstRow="1" firstCol="1" bandRow="1">
                <a:tableStyleId>{912C8C85-51F0-491E-9774-3900AFEF0FD7}</a:tableStyleId>
              </a:tblPr>
              <a:tblGrid>
                <a:gridCol w="1336250">
                  <a:extLst>
                    <a:ext uri="{9D8B030D-6E8A-4147-A177-3AD203B41FA5}">
                      <a16:colId xmlns:a16="http://schemas.microsoft.com/office/drawing/2014/main" val="1850287127"/>
                    </a:ext>
                  </a:extLst>
                </a:gridCol>
                <a:gridCol w="1001728">
                  <a:extLst>
                    <a:ext uri="{9D8B030D-6E8A-4147-A177-3AD203B41FA5}">
                      <a16:colId xmlns:a16="http://schemas.microsoft.com/office/drawing/2014/main" val="1791372562"/>
                    </a:ext>
                  </a:extLst>
                </a:gridCol>
                <a:gridCol w="3963781">
                  <a:extLst>
                    <a:ext uri="{9D8B030D-6E8A-4147-A177-3AD203B41FA5}">
                      <a16:colId xmlns:a16="http://schemas.microsoft.com/office/drawing/2014/main" val="1207739657"/>
                    </a:ext>
                  </a:extLst>
                </a:gridCol>
                <a:gridCol w="1956193">
                  <a:extLst>
                    <a:ext uri="{9D8B030D-6E8A-4147-A177-3AD203B41FA5}">
                      <a16:colId xmlns:a16="http://schemas.microsoft.com/office/drawing/2014/main" val="3475153314"/>
                    </a:ext>
                  </a:extLst>
                </a:gridCol>
                <a:gridCol w="932897">
                  <a:extLst>
                    <a:ext uri="{9D8B030D-6E8A-4147-A177-3AD203B41FA5}">
                      <a16:colId xmlns:a16="http://schemas.microsoft.com/office/drawing/2014/main" val="658841510"/>
                    </a:ext>
                  </a:extLst>
                </a:gridCol>
                <a:gridCol w="1400953">
                  <a:extLst>
                    <a:ext uri="{9D8B030D-6E8A-4147-A177-3AD203B41FA5}">
                      <a16:colId xmlns:a16="http://schemas.microsoft.com/office/drawing/2014/main" val="4221891350"/>
                    </a:ext>
                  </a:extLst>
                </a:gridCol>
              </a:tblGrid>
              <a:tr h="355550">
                <a:tc>
                  <a:txBody>
                    <a:bodyPr/>
                    <a:lstStyle/>
                    <a:p>
                      <a:pPr algn="ctr" fontAlgn="ctr">
                        <a:lnSpc>
                          <a:spcPct val="114000"/>
                        </a:lnSpc>
                        <a:spcBef>
                          <a:spcPts val="0"/>
                        </a:spcBef>
                        <a:spcAft>
                          <a:spcPts val="900"/>
                        </a:spcAft>
                      </a:pPr>
                      <a:r>
                        <a:rPr lang="es-ES" sz="1800" b="1" u="none" strike="noStrike">
                          <a:solidFill>
                            <a:srgbClr val="FFFFFF"/>
                          </a:solidFill>
                          <a:effectLst/>
                        </a:rPr>
                        <a:t>idioma</a:t>
                      </a:r>
                      <a:endParaRPr lang="es-ES" sz="2000" b="0" i="0" u="none" strike="noStrike">
                        <a:effectLst/>
                        <a:latin typeface="Arial" panose="020B0604020202020204" pitchFamily="34" charset="0"/>
                      </a:endParaRPr>
                    </a:p>
                  </a:txBody>
                  <a:tcPr marL="75234" marR="75234" marT="10449" marB="0" anchor="ctr"/>
                </a:tc>
                <a:tc>
                  <a:txBody>
                    <a:bodyPr/>
                    <a:lstStyle/>
                    <a:p>
                      <a:pPr algn="ctr" fontAlgn="ctr">
                        <a:lnSpc>
                          <a:spcPct val="114000"/>
                        </a:lnSpc>
                        <a:spcBef>
                          <a:spcPts val="0"/>
                        </a:spcBef>
                        <a:spcAft>
                          <a:spcPts val="900"/>
                        </a:spcAft>
                      </a:pPr>
                      <a:r>
                        <a:rPr lang="es-ES" sz="1800" b="1" u="none" strike="noStrike">
                          <a:solidFill>
                            <a:srgbClr val="FFFFFF"/>
                          </a:solidFill>
                          <a:effectLst/>
                        </a:rPr>
                        <a:t>Nivel</a:t>
                      </a:r>
                      <a:endParaRPr lang="es-ES" sz="2000" b="0" i="0" u="none" strike="noStrike">
                        <a:effectLst/>
                        <a:latin typeface="Arial" panose="020B0604020202020204" pitchFamily="34" charset="0"/>
                      </a:endParaRPr>
                    </a:p>
                  </a:txBody>
                  <a:tcPr marL="75234" marR="75234" marT="10449" marB="0" anchor="ctr"/>
                </a:tc>
                <a:tc>
                  <a:txBody>
                    <a:bodyPr/>
                    <a:lstStyle/>
                    <a:p>
                      <a:pPr algn="ctr" fontAlgn="ctr">
                        <a:lnSpc>
                          <a:spcPct val="114000"/>
                        </a:lnSpc>
                        <a:spcBef>
                          <a:spcPts val="0"/>
                        </a:spcBef>
                        <a:spcAft>
                          <a:spcPts val="900"/>
                        </a:spcAft>
                      </a:pPr>
                      <a:r>
                        <a:rPr lang="es-ES" sz="1800" b="1" u="none" strike="noStrike">
                          <a:solidFill>
                            <a:srgbClr val="FFFFFF"/>
                          </a:solidFill>
                          <a:effectLst/>
                        </a:rPr>
                        <a:t>Título del curso</a:t>
                      </a:r>
                      <a:endParaRPr lang="es-ES" sz="2000" b="0" i="0" u="none" strike="noStrike">
                        <a:effectLst/>
                        <a:latin typeface="Arial" panose="020B0604020202020204" pitchFamily="34" charset="0"/>
                      </a:endParaRPr>
                    </a:p>
                  </a:txBody>
                  <a:tcPr marL="75234" marR="75234" marT="10449" marB="0" anchor="ctr"/>
                </a:tc>
                <a:tc>
                  <a:txBody>
                    <a:bodyPr/>
                    <a:lstStyle/>
                    <a:p>
                      <a:pPr algn="ctr" fontAlgn="ctr">
                        <a:lnSpc>
                          <a:spcPct val="114000"/>
                        </a:lnSpc>
                        <a:spcBef>
                          <a:spcPts val="0"/>
                        </a:spcBef>
                        <a:spcAft>
                          <a:spcPts val="900"/>
                        </a:spcAft>
                      </a:pPr>
                      <a:r>
                        <a:rPr lang="es-ES" sz="1800" b="1" u="none" strike="noStrike">
                          <a:solidFill>
                            <a:srgbClr val="FFFFFF"/>
                          </a:solidFill>
                          <a:effectLst/>
                        </a:rPr>
                        <a:t>Día y horario</a:t>
                      </a:r>
                      <a:endParaRPr lang="es-ES" sz="2000" b="0" i="0" u="none" strike="noStrike">
                        <a:effectLst/>
                        <a:latin typeface="Arial" panose="020B0604020202020204" pitchFamily="34" charset="0"/>
                      </a:endParaRPr>
                    </a:p>
                  </a:txBody>
                  <a:tcPr marL="75234" marR="75234" marT="10449" marB="0" anchor="ctr"/>
                </a:tc>
                <a:tc>
                  <a:txBody>
                    <a:bodyPr/>
                    <a:lstStyle/>
                    <a:p>
                      <a:pPr algn="ctr" fontAlgn="ctr">
                        <a:lnSpc>
                          <a:spcPct val="114000"/>
                        </a:lnSpc>
                        <a:spcBef>
                          <a:spcPts val="0"/>
                        </a:spcBef>
                        <a:spcAft>
                          <a:spcPts val="900"/>
                        </a:spcAft>
                      </a:pPr>
                      <a:r>
                        <a:rPr lang="es-ES" sz="1800" b="1" u="none" strike="noStrike">
                          <a:solidFill>
                            <a:srgbClr val="FFFFFF"/>
                          </a:solidFill>
                          <a:effectLst/>
                        </a:rPr>
                        <a:t>Aula</a:t>
                      </a:r>
                      <a:endParaRPr lang="es-ES" sz="2000" b="0" i="0" u="none" strike="noStrike">
                        <a:effectLst/>
                        <a:latin typeface="Arial" panose="020B0604020202020204" pitchFamily="34" charset="0"/>
                      </a:endParaRPr>
                    </a:p>
                  </a:txBody>
                  <a:tcPr marL="75234" marR="75234" marT="10449" marB="0" anchor="ctr"/>
                </a:tc>
                <a:tc>
                  <a:txBody>
                    <a:bodyPr/>
                    <a:lstStyle/>
                    <a:p>
                      <a:pPr algn="ctr" fontAlgn="ctr">
                        <a:lnSpc>
                          <a:spcPct val="114000"/>
                        </a:lnSpc>
                        <a:spcBef>
                          <a:spcPts val="0"/>
                        </a:spcBef>
                        <a:spcAft>
                          <a:spcPts val="900"/>
                        </a:spcAft>
                      </a:pPr>
                      <a:r>
                        <a:rPr lang="es-ES" sz="1800" b="1" u="none" strike="noStrike">
                          <a:solidFill>
                            <a:srgbClr val="FFFFFF"/>
                          </a:solidFill>
                          <a:effectLst/>
                        </a:rPr>
                        <a:t>Docente</a:t>
                      </a:r>
                      <a:endParaRPr lang="es-ES" sz="2000" b="0" i="0" u="none" strike="noStrike">
                        <a:effectLst/>
                        <a:latin typeface="Arial" panose="020B0604020202020204" pitchFamily="34" charset="0"/>
                      </a:endParaRPr>
                    </a:p>
                  </a:txBody>
                  <a:tcPr marL="75234" marR="75234" marT="10449" marB="0" anchor="ctr"/>
                </a:tc>
                <a:extLst>
                  <a:ext uri="{0D108BD9-81ED-4DB2-BD59-A6C34878D82A}">
                    <a16:rowId xmlns:a16="http://schemas.microsoft.com/office/drawing/2014/main" val="3764565175"/>
                  </a:ext>
                </a:extLst>
              </a:tr>
              <a:tr h="1395867">
                <a:tc rowSpan="2">
                  <a:txBody>
                    <a:bodyPr/>
                    <a:lstStyle/>
                    <a:p>
                      <a:pPr algn="ctr" fontAlgn="ctr">
                        <a:lnSpc>
                          <a:spcPct val="114000"/>
                        </a:lnSpc>
                        <a:spcBef>
                          <a:spcPts val="0"/>
                        </a:spcBef>
                        <a:spcAft>
                          <a:spcPts val="900"/>
                        </a:spcAft>
                      </a:pPr>
                      <a:r>
                        <a:rPr lang="es-ES" sz="4400" b="1" u="none" strike="noStrike" dirty="0">
                          <a:solidFill>
                            <a:srgbClr val="000000"/>
                          </a:solidFill>
                          <a:effectLst/>
                        </a:rPr>
                        <a:t>francés</a:t>
                      </a:r>
                      <a:endParaRPr lang="es-ES" sz="4400" b="0" i="0" u="none" strike="noStrike" dirty="0">
                        <a:effectLst/>
                        <a:latin typeface="Arial" panose="020B0604020202020204" pitchFamily="34" charset="0"/>
                      </a:endParaRPr>
                    </a:p>
                  </a:txBody>
                  <a:tcPr marL="100312" marR="100312" marT="50156" marB="50156" vert="vert270"/>
                </a:tc>
                <a:tc>
                  <a:txBody>
                    <a:bodyPr/>
                    <a:lstStyle/>
                    <a:p>
                      <a:pPr algn="ctr" fontAlgn="ctr">
                        <a:lnSpc>
                          <a:spcPct val="114000"/>
                        </a:lnSpc>
                        <a:spcBef>
                          <a:spcPts val="0"/>
                        </a:spcBef>
                        <a:spcAft>
                          <a:spcPts val="900"/>
                        </a:spcAft>
                      </a:pPr>
                      <a:r>
                        <a:rPr lang="es-ES" sz="1800" b="0" u="none" strike="noStrike">
                          <a:solidFill>
                            <a:srgbClr val="000000"/>
                          </a:solidFill>
                          <a:effectLst/>
                        </a:rPr>
                        <a:t>B1</a:t>
                      </a:r>
                      <a:endParaRPr lang="es-ES" sz="2000" b="0" i="0" u="none" strike="noStrike">
                        <a:effectLst/>
                        <a:latin typeface="Arial" panose="020B0604020202020204" pitchFamily="34" charset="0"/>
                      </a:endParaRPr>
                    </a:p>
                  </a:txBody>
                  <a:tcPr marL="75234" marR="75234" marT="10449" marB="0" anchor="ctr"/>
                </a:tc>
                <a:tc>
                  <a:txBody>
                    <a:bodyPr/>
                    <a:lstStyle/>
                    <a:p>
                      <a:pPr algn="ctr" fontAlgn="ctr">
                        <a:lnSpc>
                          <a:spcPct val="114000"/>
                        </a:lnSpc>
                        <a:spcBef>
                          <a:spcPts val="0"/>
                        </a:spcBef>
                        <a:spcAft>
                          <a:spcPts val="900"/>
                        </a:spcAft>
                      </a:pPr>
                      <a:r>
                        <a:rPr lang="es-ES" sz="1800" b="0" u="none" strike="noStrike">
                          <a:solidFill>
                            <a:srgbClr val="000000"/>
                          </a:solidFill>
                          <a:effectLst/>
                        </a:rPr>
                        <a:t>Producción y coproducción de textos orales</a:t>
                      </a:r>
                      <a:endParaRPr lang="es-ES" sz="2000" b="0" i="0" u="none" strike="noStrike">
                        <a:effectLst/>
                        <a:latin typeface="Arial" panose="020B0604020202020204" pitchFamily="34" charset="0"/>
                      </a:endParaRPr>
                    </a:p>
                  </a:txBody>
                  <a:tcPr marL="75234" marR="75234" marT="10449" marB="0" anchor="ctr"/>
                </a:tc>
                <a:tc>
                  <a:txBody>
                    <a:bodyPr/>
                    <a:lstStyle/>
                    <a:p>
                      <a:pPr algn="ctr" fontAlgn="ctr">
                        <a:lnSpc>
                          <a:spcPct val="114000"/>
                        </a:lnSpc>
                        <a:spcBef>
                          <a:spcPts val="0"/>
                        </a:spcBef>
                        <a:spcAft>
                          <a:spcPts val="900"/>
                        </a:spcAft>
                      </a:pPr>
                      <a:r>
                        <a:rPr lang="es-ES" sz="1800" b="0" u="none" strike="noStrike">
                          <a:solidFill>
                            <a:srgbClr val="000000"/>
                          </a:solidFill>
                          <a:effectLst/>
                        </a:rPr>
                        <a:t>lunes y miércoles</a:t>
                      </a:r>
                      <a:endParaRPr lang="es-ES" sz="2000" b="0" u="none" strike="noStrike">
                        <a:effectLst/>
                      </a:endParaRPr>
                    </a:p>
                    <a:p>
                      <a:pPr algn="ctr" fontAlgn="ctr">
                        <a:lnSpc>
                          <a:spcPct val="114000"/>
                        </a:lnSpc>
                        <a:spcBef>
                          <a:spcPts val="0"/>
                        </a:spcBef>
                        <a:spcAft>
                          <a:spcPts val="900"/>
                        </a:spcAft>
                      </a:pPr>
                      <a:r>
                        <a:rPr lang="es-ES" sz="1800" b="0" u="none" strike="noStrike">
                          <a:solidFill>
                            <a:srgbClr val="000000"/>
                          </a:solidFill>
                          <a:effectLst/>
                        </a:rPr>
                        <a:t>de 16:00 a 17:00</a:t>
                      </a:r>
                      <a:endParaRPr lang="es-ES" sz="2000" b="0" i="0" u="none" strike="noStrike">
                        <a:effectLst/>
                        <a:latin typeface="Arial" panose="020B0604020202020204" pitchFamily="34" charset="0"/>
                      </a:endParaRPr>
                    </a:p>
                  </a:txBody>
                  <a:tcPr marL="75234" marR="75234" marT="10449" marB="0" anchor="ctr"/>
                </a:tc>
                <a:tc>
                  <a:txBody>
                    <a:bodyPr/>
                    <a:lstStyle/>
                    <a:p>
                      <a:pPr algn="ctr" fontAlgn="ctr">
                        <a:lnSpc>
                          <a:spcPct val="114000"/>
                        </a:lnSpc>
                        <a:spcBef>
                          <a:spcPts val="0"/>
                        </a:spcBef>
                        <a:spcAft>
                          <a:spcPts val="900"/>
                        </a:spcAft>
                      </a:pPr>
                      <a:r>
                        <a:rPr lang="es-ES" sz="1800" b="0" u="none" strike="noStrike">
                          <a:solidFill>
                            <a:srgbClr val="000000"/>
                          </a:solidFill>
                          <a:effectLst/>
                        </a:rPr>
                        <a:t>19</a:t>
                      </a:r>
                      <a:endParaRPr lang="es-ES" sz="2000" b="0" i="0" u="none" strike="noStrike">
                        <a:effectLst/>
                        <a:latin typeface="Arial" panose="020B0604020202020204" pitchFamily="34" charset="0"/>
                      </a:endParaRPr>
                    </a:p>
                  </a:txBody>
                  <a:tcPr marL="75234" marR="75234" marT="10449" marB="0" anchor="ctr"/>
                </a:tc>
                <a:tc>
                  <a:txBody>
                    <a:bodyPr/>
                    <a:lstStyle/>
                    <a:p>
                      <a:pPr algn="ctr" fontAlgn="ctr">
                        <a:lnSpc>
                          <a:spcPct val="114000"/>
                        </a:lnSpc>
                        <a:spcBef>
                          <a:spcPts val="0"/>
                        </a:spcBef>
                        <a:spcAft>
                          <a:spcPts val="900"/>
                        </a:spcAft>
                      </a:pPr>
                      <a:r>
                        <a:rPr lang="es-ES" sz="1800" b="0" u="none" strike="noStrike">
                          <a:solidFill>
                            <a:srgbClr val="000000"/>
                          </a:solidFill>
                          <a:effectLst/>
                        </a:rPr>
                        <a:t>Anaïs Olivier</a:t>
                      </a:r>
                      <a:endParaRPr lang="es-ES" sz="2000" b="0" i="0" u="none" strike="noStrike">
                        <a:effectLst/>
                        <a:latin typeface="Arial" panose="020B0604020202020204" pitchFamily="34" charset="0"/>
                      </a:endParaRPr>
                    </a:p>
                  </a:txBody>
                  <a:tcPr marL="75234" marR="75234" marT="10449" marB="0" anchor="ctr"/>
                </a:tc>
                <a:extLst>
                  <a:ext uri="{0D108BD9-81ED-4DB2-BD59-A6C34878D82A}">
                    <a16:rowId xmlns:a16="http://schemas.microsoft.com/office/drawing/2014/main" val="1375223571"/>
                  </a:ext>
                </a:extLst>
              </a:tr>
              <a:tr h="1395867">
                <a:tc vMerge="1">
                  <a:txBody>
                    <a:bodyPr/>
                    <a:lstStyle/>
                    <a:p>
                      <a:endParaRPr lang="en-GB"/>
                    </a:p>
                  </a:txBody>
                  <a:tcPr/>
                </a:tc>
                <a:tc>
                  <a:txBody>
                    <a:bodyPr/>
                    <a:lstStyle/>
                    <a:p>
                      <a:pPr algn="ctr" fontAlgn="ctr">
                        <a:lnSpc>
                          <a:spcPct val="114000"/>
                        </a:lnSpc>
                        <a:spcBef>
                          <a:spcPts val="0"/>
                        </a:spcBef>
                        <a:spcAft>
                          <a:spcPts val="900"/>
                        </a:spcAft>
                      </a:pPr>
                      <a:r>
                        <a:rPr lang="es-ES" sz="1800" b="0" u="none" strike="noStrike">
                          <a:solidFill>
                            <a:srgbClr val="000000"/>
                          </a:solidFill>
                          <a:effectLst/>
                        </a:rPr>
                        <a:t>B2+</a:t>
                      </a:r>
                      <a:endParaRPr lang="es-ES" sz="2000" b="0" i="0" u="none" strike="noStrike">
                        <a:effectLst/>
                        <a:latin typeface="Arial" panose="020B0604020202020204" pitchFamily="34" charset="0"/>
                      </a:endParaRPr>
                    </a:p>
                  </a:txBody>
                  <a:tcPr marL="75234" marR="75234" marT="10449" marB="0" anchor="ctr"/>
                </a:tc>
                <a:tc>
                  <a:txBody>
                    <a:bodyPr/>
                    <a:lstStyle/>
                    <a:p>
                      <a:pPr algn="ctr" fontAlgn="ctr">
                        <a:lnSpc>
                          <a:spcPct val="114000"/>
                        </a:lnSpc>
                        <a:spcBef>
                          <a:spcPts val="0"/>
                        </a:spcBef>
                        <a:spcAft>
                          <a:spcPts val="900"/>
                        </a:spcAft>
                      </a:pPr>
                      <a:r>
                        <a:rPr lang="es-ES" sz="1800" b="0" u="none" strike="noStrike">
                          <a:effectLst/>
                        </a:rPr>
                        <a:t>Práctica de la lengua francesa</a:t>
                      </a:r>
                      <a:endParaRPr lang="es-ES" sz="2000" b="0" i="0" u="none" strike="noStrike">
                        <a:effectLst/>
                        <a:latin typeface="Arial" panose="020B0604020202020204" pitchFamily="34" charset="0"/>
                      </a:endParaRPr>
                    </a:p>
                  </a:txBody>
                  <a:tcPr marL="75234" marR="75234" marT="10449" marB="0" anchor="ctr"/>
                </a:tc>
                <a:tc>
                  <a:txBody>
                    <a:bodyPr/>
                    <a:lstStyle/>
                    <a:p>
                      <a:pPr algn="ctr" fontAlgn="ctr">
                        <a:lnSpc>
                          <a:spcPct val="114000"/>
                        </a:lnSpc>
                        <a:spcBef>
                          <a:spcPts val="0"/>
                        </a:spcBef>
                        <a:spcAft>
                          <a:spcPts val="900"/>
                        </a:spcAft>
                      </a:pPr>
                      <a:r>
                        <a:rPr lang="es-ES" sz="1800" b="0" u="none" strike="noStrike">
                          <a:solidFill>
                            <a:srgbClr val="000000"/>
                          </a:solidFill>
                          <a:effectLst/>
                        </a:rPr>
                        <a:t>martes y jueves</a:t>
                      </a:r>
                      <a:endParaRPr lang="es-ES" sz="2000" b="0" u="none" strike="noStrike">
                        <a:effectLst/>
                      </a:endParaRPr>
                    </a:p>
                    <a:p>
                      <a:pPr algn="ctr" fontAlgn="ctr">
                        <a:lnSpc>
                          <a:spcPct val="114000"/>
                        </a:lnSpc>
                        <a:spcBef>
                          <a:spcPts val="0"/>
                        </a:spcBef>
                        <a:spcAft>
                          <a:spcPts val="900"/>
                        </a:spcAft>
                      </a:pPr>
                      <a:r>
                        <a:rPr lang="es-ES" sz="1800" b="0" u="none" strike="noStrike">
                          <a:solidFill>
                            <a:srgbClr val="000000"/>
                          </a:solidFill>
                          <a:effectLst/>
                        </a:rPr>
                        <a:t>de 16:00 a 17:00</a:t>
                      </a:r>
                      <a:endParaRPr lang="es-ES" sz="2000" b="0" i="0" u="none" strike="noStrike">
                        <a:effectLst/>
                        <a:latin typeface="Arial" panose="020B0604020202020204" pitchFamily="34" charset="0"/>
                      </a:endParaRPr>
                    </a:p>
                  </a:txBody>
                  <a:tcPr marL="75234" marR="75234" marT="10449" marB="0" anchor="ctr"/>
                </a:tc>
                <a:tc>
                  <a:txBody>
                    <a:bodyPr/>
                    <a:lstStyle/>
                    <a:p>
                      <a:pPr algn="ctr" fontAlgn="ctr">
                        <a:lnSpc>
                          <a:spcPct val="114000"/>
                        </a:lnSpc>
                        <a:spcBef>
                          <a:spcPts val="0"/>
                        </a:spcBef>
                        <a:spcAft>
                          <a:spcPts val="900"/>
                        </a:spcAft>
                      </a:pPr>
                      <a:r>
                        <a:rPr lang="es-ES" sz="1800" b="0" u="none" strike="noStrike">
                          <a:solidFill>
                            <a:srgbClr val="000000"/>
                          </a:solidFill>
                          <a:effectLst/>
                        </a:rPr>
                        <a:t>17</a:t>
                      </a:r>
                      <a:endParaRPr lang="es-ES" sz="2000" b="0" i="0" u="none" strike="noStrike">
                        <a:effectLst/>
                        <a:latin typeface="Arial" panose="020B0604020202020204" pitchFamily="34" charset="0"/>
                      </a:endParaRPr>
                    </a:p>
                  </a:txBody>
                  <a:tcPr marL="75234" marR="75234" marT="10449" marB="0" anchor="ctr"/>
                </a:tc>
                <a:tc>
                  <a:txBody>
                    <a:bodyPr/>
                    <a:lstStyle/>
                    <a:p>
                      <a:pPr algn="ctr" fontAlgn="ctr">
                        <a:lnSpc>
                          <a:spcPct val="114000"/>
                        </a:lnSpc>
                        <a:spcBef>
                          <a:spcPts val="0"/>
                        </a:spcBef>
                        <a:spcAft>
                          <a:spcPts val="900"/>
                        </a:spcAft>
                      </a:pPr>
                      <a:r>
                        <a:rPr lang="es-ES" sz="1800" b="0" u="none" strike="noStrike" dirty="0">
                          <a:solidFill>
                            <a:srgbClr val="000000"/>
                          </a:solidFill>
                          <a:effectLst/>
                        </a:rPr>
                        <a:t>Teresa </a:t>
                      </a:r>
                      <a:r>
                        <a:rPr lang="es-ES" sz="1800" b="0" u="none" strike="noStrike" dirty="0" err="1">
                          <a:solidFill>
                            <a:srgbClr val="000000"/>
                          </a:solidFill>
                          <a:effectLst/>
                        </a:rPr>
                        <a:t>Force</a:t>
                      </a:r>
                      <a:endParaRPr lang="es-ES" sz="2000" b="0" i="0" u="none" strike="noStrike" dirty="0">
                        <a:effectLst/>
                        <a:latin typeface="Arial" panose="020B0604020202020204" pitchFamily="34" charset="0"/>
                      </a:endParaRPr>
                    </a:p>
                  </a:txBody>
                  <a:tcPr marL="75234" marR="75234" marT="10449" marB="0" anchor="ctr"/>
                </a:tc>
                <a:extLst>
                  <a:ext uri="{0D108BD9-81ED-4DB2-BD59-A6C34878D82A}">
                    <a16:rowId xmlns:a16="http://schemas.microsoft.com/office/drawing/2014/main" val="2261913733"/>
                  </a:ext>
                </a:extLst>
              </a:tr>
            </a:tbl>
          </a:graphicData>
        </a:graphic>
      </p:graphicFrame>
    </p:spTree>
    <p:extLst>
      <p:ext uri="{BB962C8B-B14F-4D97-AF65-F5344CB8AC3E}">
        <p14:creationId xmlns:p14="http://schemas.microsoft.com/office/powerpoint/2010/main" val="1613079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3AC39C1-6BA4-3BB6-21FF-C0EE1537DE77}"/>
              </a:ext>
            </a:extLst>
          </p:cNvPr>
          <p:cNvSpPr>
            <a:spLocks noGrp="1"/>
          </p:cNvSpPr>
          <p:nvPr>
            <p:ph type="title"/>
          </p:nvPr>
        </p:nvSpPr>
        <p:spPr>
          <a:xfrm>
            <a:off x="1043631" y="809898"/>
            <a:ext cx="10173010" cy="1554480"/>
          </a:xfrm>
        </p:spPr>
        <p:txBody>
          <a:bodyPr anchor="ctr">
            <a:normAutofit/>
          </a:bodyPr>
          <a:lstStyle/>
          <a:p>
            <a:r>
              <a:rPr lang="en-GB" sz="4800"/>
              <a:t>Cursos para docentes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4" name="Marcador de contenido 3">
            <a:extLst>
              <a:ext uri="{FF2B5EF4-FFF2-40B4-BE49-F238E27FC236}">
                <a16:creationId xmlns:a16="http://schemas.microsoft.com/office/drawing/2014/main" id="{1676F873-F1B7-C61E-9FA6-056CB7BB386D}"/>
              </a:ext>
            </a:extLst>
          </p:cNvPr>
          <p:cNvGraphicFramePr>
            <a:graphicFrameLocks noGrp="1"/>
          </p:cNvGraphicFramePr>
          <p:nvPr>
            <p:ph idx="1"/>
            <p:extLst>
              <p:ext uri="{D42A27DB-BD31-4B8C-83A1-F6EECF244321}">
                <p14:modId xmlns:p14="http://schemas.microsoft.com/office/powerpoint/2010/main" val="3669428325"/>
              </p:ext>
            </p:extLst>
          </p:nvPr>
        </p:nvGraphicFramePr>
        <p:xfrm>
          <a:off x="838200" y="2704014"/>
          <a:ext cx="10373591" cy="3523408"/>
        </p:xfrm>
        <a:graphic>
          <a:graphicData uri="http://schemas.openxmlformats.org/drawingml/2006/table">
            <a:tbl>
              <a:tblPr firstCol="1" bandRow="1"/>
              <a:tblGrid>
                <a:gridCol w="1818503">
                  <a:extLst>
                    <a:ext uri="{9D8B030D-6E8A-4147-A177-3AD203B41FA5}">
                      <a16:colId xmlns:a16="http://schemas.microsoft.com/office/drawing/2014/main" val="2399684128"/>
                    </a:ext>
                  </a:extLst>
                </a:gridCol>
                <a:gridCol w="3484605">
                  <a:extLst>
                    <a:ext uri="{9D8B030D-6E8A-4147-A177-3AD203B41FA5}">
                      <a16:colId xmlns:a16="http://schemas.microsoft.com/office/drawing/2014/main" val="1534337644"/>
                    </a:ext>
                  </a:extLst>
                </a:gridCol>
                <a:gridCol w="2258372">
                  <a:extLst>
                    <a:ext uri="{9D8B030D-6E8A-4147-A177-3AD203B41FA5}">
                      <a16:colId xmlns:a16="http://schemas.microsoft.com/office/drawing/2014/main" val="2104012883"/>
                    </a:ext>
                  </a:extLst>
                </a:gridCol>
                <a:gridCol w="2812111">
                  <a:extLst>
                    <a:ext uri="{9D8B030D-6E8A-4147-A177-3AD203B41FA5}">
                      <a16:colId xmlns:a16="http://schemas.microsoft.com/office/drawing/2014/main" val="979250506"/>
                    </a:ext>
                  </a:extLst>
                </a:gridCol>
              </a:tblGrid>
              <a:tr h="421092">
                <a:tc>
                  <a:txBody>
                    <a:bodyPr/>
                    <a:lstStyle/>
                    <a:p>
                      <a:pPr marL="11113" indent="0" algn="ctr" fontAlgn="ctr">
                        <a:lnSpc>
                          <a:spcPct val="115000"/>
                        </a:lnSpc>
                        <a:spcBef>
                          <a:spcPts val="1000"/>
                        </a:spcBef>
                        <a:spcAft>
                          <a:spcPts val="0"/>
                        </a:spcAft>
                        <a:tabLst/>
                      </a:pPr>
                      <a:r>
                        <a:rPr lang="es-ES" sz="1800" b="1" i="1" u="none" strike="noStrike" cap="all" spc="25"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IDIOMA NIVEL</a:t>
                      </a:r>
                      <a:endParaRPr lang="es-ES" sz="2400" b="0" i="0" u="none" strike="noStrike" dirty="0">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457200" algn="ctr" fontAlgn="ctr">
                        <a:lnSpc>
                          <a:spcPct val="115000"/>
                        </a:lnSpc>
                        <a:spcBef>
                          <a:spcPts val="0"/>
                        </a:spcBef>
                        <a:spcAft>
                          <a:spcPts val="0"/>
                        </a:spcAft>
                      </a:pPr>
                      <a:r>
                        <a:rPr lang="es-ES" sz="1800" b="1" i="1" u="none" strike="noStrike" cap="all" spc="25"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DÍAS Y HORAS</a:t>
                      </a:r>
                      <a:endParaRPr lang="es-ES" sz="2400" b="0" i="0" u="none" strike="noStrike" dirty="0">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457200" algn="ctr" fontAlgn="ctr">
                        <a:lnSpc>
                          <a:spcPct val="115000"/>
                        </a:lnSpc>
                        <a:spcBef>
                          <a:spcPts val="0"/>
                        </a:spcBef>
                        <a:spcAft>
                          <a:spcPts val="0"/>
                        </a:spcAft>
                      </a:pPr>
                      <a:r>
                        <a:rPr lang="es-ES" sz="1800" b="1" i="1" u="none" strike="noStrike" cap="all" spc="25">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AULA</a:t>
                      </a:r>
                      <a:endParaRPr lang="es-ES" sz="2400" b="0" i="0" u="none" strike="noStrike">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457200" algn="ctr" fontAlgn="b">
                        <a:lnSpc>
                          <a:spcPct val="115000"/>
                        </a:lnSpc>
                        <a:spcBef>
                          <a:spcPts val="1000"/>
                        </a:spcBef>
                        <a:spcAft>
                          <a:spcPts val="1000"/>
                        </a:spcAft>
                      </a:pPr>
                      <a:r>
                        <a:rPr lang="es-ES" sz="1800" b="1" i="1" u="none" strike="noStrike" cap="all" spc="25">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DOCENTES</a:t>
                      </a:r>
                      <a:endParaRPr lang="es-ES" sz="2400" b="0" i="0" u="none" strike="noStrike">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extLst>
                  <a:ext uri="{0D108BD9-81ED-4DB2-BD59-A6C34878D82A}">
                    <a16:rowId xmlns:a16="http://schemas.microsoft.com/office/drawing/2014/main" val="2478033425"/>
                  </a:ext>
                </a:extLst>
              </a:tr>
              <a:tr h="775579">
                <a:tc rowSpan="2">
                  <a:txBody>
                    <a:bodyPr/>
                    <a:lstStyle/>
                    <a:p>
                      <a:pPr marL="133350" indent="0" algn="ctr" fontAlgn="ctr">
                        <a:lnSpc>
                          <a:spcPct val="115000"/>
                        </a:lnSpc>
                        <a:spcBef>
                          <a:spcPts val="1000"/>
                        </a:spcBef>
                        <a:spcAft>
                          <a:spcPts val="0"/>
                        </a:spcAft>
                        <a:tabLst/>
                      </a:pPr>
                      <a:r>
                        <a:rPr lang="es-ES" sz="1800" b="1" i="1" u="none" strike="noStrike" cap="all" spc="25"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INGLÉS C1-A</a:t>
                      </a:r>
                      <a:endParaRPr lang="es-ES" sz="2400" b="0" i="0" u="none" strike="noStrike" dirty="0">
                        <a:effectLst/>
                        <a:latin typeface="Arial" panose="020B0604020202020204" pitchFamily="34" charset="0"/>
                      </a:endParaRPr>
                    </a:p>
                  </a:txBody>
                  <a:tcPr marL="120353" marR="120353" marT="60176" marB="601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457200" algn="ctr" fontAlgn="ctr">
                        <a:lnSpc>
                          <a:spcPct val="115000"/>
                        </a:lnSpc>
                        <a:spcBef>
                          <a:spcPts val="0"/>
                        </a:spcBef>
                        <a:spcAft>
                          <a:spcPts val="0"/>
                        </a:spcAft>
                      </a:pPr>
                      <a:r>
                        <a:rPr lang="es-ES" sz="1800" b="1" i="0" u="none" strike="noStrike"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LUNES de 19:00 21:00</a:t>
                      </a:r>
                      <a:endParaRPr lang="es-ES" sz="2400" b="0" i="0" u="none" strike="noStrike" dirty="0">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L="457200" algn="ctr" fontAlgn="ctr">
                        <a:lnSpc>
                          <a:spcPct val="115000"/>
                        </a:lnSpc>
                        <a:spcBef>
                          <a:spcPts val="1000"/>
                        </a:spcBef>
                        <a:spcAft>
                          <a:spcPts val="1000"/>
                        </a:spcAft>
                      </a:pPr>
                      <a:r>
                        <a:rPr lang="es-ES" sz="1800" b="1" i="1" u="none" strike="noStrike" cap="all" spc="25"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AUDIOVISUALES</a:t>
                      </a:r>
                      <a:endParaRPr lang="es-ES" sz="2400" b="0" i="0" u="none" strike="noStrike" dirty="0">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L="457200" algn="ctr" fontAlgn="ctr">
                        <a:lnSpc>
                          <a:spcPct val="115000"/>
                        </a:lnSpc>
                        <a:spcBef>
                          <a:spcPts val="1000"/>
                        </a:spcBef>
                        <a:spcAft>
                          <a:spcPts val="1000"/>
                        </a:spcAft>
                      </a:pPr>
                      <a:r>
                        <a:rPr lang="es-ES" sz="1800" b="1" i="1" u="none" strike="noStrike" cap="all" spc="25">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SEGUNDO GARCÍA</a:t>
                      </a:r>
                      <a:endParaRPr lang="es-ES" sz="2400" b="0" i="0" u="none" strike="noStrike">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extLst>
                  <a:ext uri="{0D108BD9-81ED-4DB2-BD59-A6C34878D82A}">
                    <a16:rowId xmlns:a16="http://schemas.microsoft.com/office/drawing/2014/main" val="2188060425"/>
                  </a:ext>
                </a:extLst>
              </a:tr>
              <a:tr h="775579">
                <a:tc vMerge="1">
                  <a:txBody>
                    <a:bodyPr/>
                    <a:lstStyle/>
                    <a:p>
                      <a:endParaRPr lang="en-GB"/>
                    </a:p>
                  </a:txBody>
                  <a:tcPr/>
                </a:tc>
                <a:tc>
                  <a:txBody>
                    <a:bodyPr/>
                    <a:lstStyle/>
                    <a:p>
                      <a:pPr marL="457200" algn="ctr" fontAlgn="ctr">
                        <a:lnSpc>
                          <a:spcPct val="115000"/>
                        </a:lnSpc>
                        <a:spcBef>
                          <a:spcPts val="0"/>
                        </a:spcBef>
                        <a:spcAft>
                          <a:spcPts val="0"/>
                        </a:spcAft>
                      </a:pPr>
                      <a:r>
                        <a:rPr lang="es-ES" sz="18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MÍERCOLES de 19:00 21:00</a:t>
                      </a:r>
                      <a:endParaRPr lang="es-ES" sz="2400" b="0" i="0" u="none" strike="noStrike">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L="457200" algn="ctr" fontAlgn="ctr">
                        <a:lnSpc>
                          <a:spcPct val="115000"/>
                        </a:lnSpc>
                        <a:spcBef>
                          <a:spcPts val="1000"/>
                        </a:spcBef>
                        <a:spcAft>
                          <a:spcPts val="1000"/>
                        </a:spcAft>
                      </a:pPr>
                      <a:r>
                        <a:rPr lang="es-ES" sz="1800" b="1" i="1" u="none" strike="noStrike" cap="all" spc="25"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11</a:t>
                      </a:r>
                      <a:endParaRPr lang="es-ES" sz="2400" b="0" i="0" u="none" strike="noStrike" dirty="0">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tc>
                  <a:txBody>
                    <a:bodyPr/>
                    <a:lstStyle/>
                    <a:p>
                      <a:pPr marL="457200" algn="ctr" fontAlgn="ctr">
                        <a:lnSpc>
                          <a:spcPct val="115000"/>
                        </a:lnSpc>
                        <a:spcBef>
                          <a:spcPts val="1000"/>
                        </a:spcBef>
                        <a:spcAft>
                          <a:spcPts val="1000"/>
                        </a:spcAft>
                      </a:pPr>
                      <a:r>
                        <a:rPr lang="es-ES" sz="1800" b="1" i="1" u="none" strike="noStrike" cap="all" spc="25">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LOLI FERNÁNDEZ</a:t>
                      </a:r>
                      <a:endParaRPr lang="es-ES" sz="2400" b="0" i="0" u="none" strike="noStrike">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99"/>
                    </a:solidFill>
                  </a:tcPr>
                </a:tc>
                <a:extLst>
                  <a:ext uri="{0D108BD9-81ED-4DB2-BD59-A6C34878D82A}">
                    <a16:rowId xmlns:a16="http://schemas.microsoft.com/office/drawing/2014/main" val="184439124"/>
                  </a:ext>
                </a:extLst>
              </a:tr>
              <a:tr h="775579">
                <a:tc rowSpan="2">
                  <a:txBody>
                    <a:bodyPr/>
                    <a:lstStyle/>
                    <a:p>
                      <a:pPr marL="133350" indent="0" algn="ctr" fontAlgn="ctr">
                        <a:lnSpc>
                          <a:spcPct val="115000"/>
                        </a:lnSpc>
                        <a:spcBef>
                          <a:spcPts val="1000"/>
                        </a:spcBef>
                        <a:spcAft>
                          <a:spcPts val="0"/>
                        </a:spcAft>
                        <a:tabLst/>
                      </a:pPr>
                      <a:r>
                        <a:rPr lang="es-ES" sz="1800" b="1" i="1" u="none" strike="noStrike" cap="all" spc="25"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INGLÉS C1-B</a:t>
                      </a:r>
                      <a:endParaRPr lang="es-ES" sz="2400" b="0" i="0" u="none" strike="noStrike" dirty="0">
                        <a:effectLst/>
                        <a:latin typeface="Arial" panose="020B0604020202020204" pitchFamily="34" charset="0"/>
                      </a:endParaRPr>
                    </a:p>
                  </a:txBody>
                  <a:tcPr marL="120353" marR="120353" marT="60176" marB="60176"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C000"/>
                    </a:solidFill>
                  </a:tcPr>
                </a:tc>
                <a:tc>
                  <a:txBody>
                    <a:bodyPr/>
                    <a:lstStyle/>
                    <a:p>
                      <a:pPr marL="457200" algn="ctr" fontAlgn="ctr">
                        <a:lnSpc>
                          <a:spcPct val="115000"/>
                        </a:lnSpc>
                        <a:spcBef>
                          <a:spcPts val="0"/>
                        </a:spcBef>
                        <a:spcAft>
                          <a:spcPts val="0"/>
                        </a:spcAft>
                      </a:pPr>
                      <a:r>
                        <a:rPr lang="es-ES" sz="18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MARTES de 19:00 21:00</a:t>
                      </a:r>
                      <a:endParaRPr lang="es-ES" sz="2400" b="0" i="0" u="none" strike="noStrike">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457200" algn="ctr" fontAlgn="ctr">
                        <a:lnSpc>
                          <a:spcPct val="115000"/>
                        </a:lnSpc>
                        <a:spcBef>
                          <a:spcPts val="1000"/>
                        </a:spcBef>
                        <a:spcAft>
                          <a:spcPts val="1000"/>
                        </a:spcAft>
                      </a:pPr>
                      <a:r>
                        <a:rPr lang="es-ES" sz="1800" b="1" i="1" u="none" strike="noStrike" cap="all" spc="25">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1</a:t>
                      </a:r>
                      <a:endParaRPr lang="es-ES" sz="2400" b="0" i="0" u="none" strike="noStrike">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457200" algn="ctr" fontAlgn="ctr">
                        <a:lnSpc>
                          <a:spcPct val="115000"/>
                        </a:lnSpc>
                        <a:spcBef>
                          <a:spcPts val="1000"/>
                        </a:spcBef>
                        <a:spcAft>
                          <a:spcPts val="1000"/>
                        </a:spcAft>
                      </a:pPr>
                      <a:r>
                        <a:rPr lang="es-ES" sz="1800" b="1" i="1" u="none" strike="noStrike" cap="all" spc="25"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COVADONGA RÍO</a:t>
                      </a:r>
                      <a:endParaRPr lang="es-ES" sz="2400" b="0" i="0" u="none" strike="noStrike" dirty="0">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1946526958"/>
                  </a:ext>
                </a:extLst>
              </a:tr>
              <a:tr h="775579">
                <a:tc vMerge="1">
                  <a:txBody>
                    <a:bodyPr/>
                    <a:lstStyle/>
                    <a:p>
                      <a:endParaRPr lang="en-GB"/>
                    </a:p>
                  </a:txBody>
                  <a:tcPr/>
                </a:tc>
                <a:tc>
                  <a:txBody>
                    <a:bodyPr/>
                    <a:lstStyle/>
                    <a:p>
                      <a:pPr marL="457200" algn="ctr" fontAlgn="ctr">
                        <a:lnSpc>
                          <a:spcPct val="115000"/>
                        </a:lnSpc>
                        <a:spcBef>
                          <a:spcPts val="0"/>
                        </a:spcBef>
                        <a:spcAft>
                          <a:spcPts val="0"/>
                        </a:spcAft>
                      </a:pPr>
                      <a:r>
                        <a:rPr lang="es-ES" sz="1800" b="1" i="0" u="none" strike="noStrike">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JUEVES de 19:00 21:00</a:t>
                      </a:r>
                      <a:endParaRPr lang="es-ES" sz="2400" b="0" i="0" u="none" strike="noStrike">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457200" algn="ctr" fontAlgn="ctr">
                        <a:lnSpc>
                          <a:spcPct val="115000"/>
                        </a:lnSpc>
                        <a:spcBef>
                          <a:spcPts val="1000"/>
                        </a:spcBef>
                        <a:spcAft>
                          <a:spcPts val="1000"/>
                        </a:spcAft>
                      </a:pPr>
                      <a:r>
                        <a:rPr lang="es-ES" sz="1800" b="1" i="1" u="none" strike="noStrike" cap="all" spc="25">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es-ES" sz="2400" b="0" i="0" u="none" strike="noStrike">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tc>
                  <a:txBody>
                    <a:bodyPr/>
                    <a:lstStyle/>
                    <a:p>
                      <a:pPr marL="457200" algn="ctr" fontAlgn="ctr">
                        <a:lnSpc>
                          <a:spcPct val="115000"/>
                        </a:lnSpc>
                        <a:spcBef>
                          <a:spcPts val="1000"/>
                        </a:spcBef>
                        <a:spcAft>
                          <a:spcPts val="1000"/>
                        </a:spcAft>
                      </a:pPr>
                      <a:r>
                        <a:rPr lang="es-ES" sz="1800" b="1" i="1" u="none" strike="noStrike" cap="all" spc="25" dirty="0">
                          <a:solidFill>
                            <a:srgbClr val="1F3763"/>
                          </a:solidFill>
                          <a:effectLst/>
                          <a:latin typeface="Calibri" panose="020F0502020204030204" pitchFamily="34" charset="0"/>
                          <a:ea typeface="Times New Roman" panose="02020603050405020304" pitchFamily="18" charset="0"/>
                          <a:cs typeface="Times New Roman" panose="02020603050405020304" pitchFamily="18" charset="0"/>
                        </a:rPr>
                        <a:t>CARMEN PITA</a:t>
                      </a:r>
                      <a:endParaRPr lang="es-ES" sz="2400" b="0" i="0" u="none" strike="noStrike" dirty="0">
                        <a:effectLst/>
                        <a:latin typeface="Arial" panose="020B0604020202020204" pitchFamily="34" charset="0"/>
                      </a:endParaRPr>
                    </a:p>
                  </a:txBody>
                  <a:tcPr marL="90264" marR="90264" marT="12537"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2CC"/>
                    </a:solidFill>
                  </a:tcPr>
                </a:tc>
                <a:extLst>
                  <a:ext uri="{0D108BD9-81ED-4DB2-BD59-A6C34878D82A}">
                    <a16:rowId xmlns:a16="http://schemas.microsoft.com/office/drawing/2014/main" val="2602553984"/>
                  </a:ext>
                </a:extLst>
              </a:tr>
            </a:tbl>
          </a:graphicData>
        </a:graphic>
      </p:graphicFrame>
    </p:spTree>
    <p:extLst>
      <p:ext uri="{BB962C8B-B14F-4D97-AF65-F5344CB8AC3E}">
        <p14:creationId xmlns:p14="http://schemas.microsoft.com/office/powerpoint/2010/main" val="180959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41EF5A-75AE-3148-B5B5-5D3DFE287C74}"/>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600" kern="1200">
                <a:solidFill>
                  <a:schemeClr val="tx1"/>
                </a:solidFill>
                <a:latin typeface="+mj-lt"/>
                <a:ea typeface="+mj-ea"/>
                <a:cs typeface="+mj-cs"/>
              </a:rPr>
              <a:t>Equipo Directivo</a:t>
            </a:r>
          </a:p>
        </p:txBody>
      </p:sp>
      <p:graphicFrame>
        <p:nvGraphicFramePr>
          <p:cNvPr id="23" name="Marcador de contenido 2">
            <a:extLst>
              <a:ext uri="{FF2B5EF4-FFF2-40B4-BE49-F238E27FC236}">
                <a16:creationId xmlns:a16="http://schemas.microsoft.com/office/drawing/2014/main" id="{A901D00E-662D-437D-B506-90AAAA57D928}"/>
              </a:ext>
            </a:extLst>
          </p:cNvPr>
          <p:cNvGraphicFramePr>
            <a:graphicFrameLocks noGrp="1"/>
          </p:cNvGraphicFramePr>
          <p:nvPr>
            <p:ph idx="1"/>
            <p:extLst>
              <p:ext uri="{D42A27DB-BD31-4B8C-83A1-F6EECF244321}">
                <p14:modId xmlns:p14="http://schemas.microsoft.com/office/powerpoint/2010/main" val="3835091459"/>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3325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afas encima de un libro">
            <a:extLst>
              <a:ext uri="{FF2B5EF4-FFF2-40B4-BE49-F238E27FC236}">
                <a16:creationId xmlns:a16="http://schemas.microsoft.com/office/drawing/2014/main" id="{F403B92D-B26E-5856-BB35-51D4A504022B}"/>
              </a:ext>
            </a:extLst>
          </p:cNvPr>
          <p:cNvPicPr>
            <a:picLocks noChangeAspect="1"/>
          </p:cNvPicPr>
          <p:nvPr/>
        </p:nvPicPr>
        <p:blipFill rotWithShape="1">
          <a:blip r:embed="rId2"/>
          <a:srcRect t="22602" b="9473"/>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1"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F73B223-C190-6BF1-878A-A1A1DA75E7C2}"/>
              </a:ext>
            </a:extLst>
          </p:cNvPr>
          <p:cNvSpPr>
            <a:spLocks noGrp="1"/>
          </p:cNvSpPr>
          <p:nvPr>
            <p:ph type="title"/>
          </p:nvPr>
        </p:nvSpPr>
        <p:spPr>
          <a:xfrm>
            <a:off x="589556" y="5746071"/>
            <a:ext cx="7015499" cy="852260"/>
          </a:xfrm>
        </p:spPr>
        <p:txBody>
          <a:bodyPr vert="horz" lIns="91440" tIns="45720" rIns="91440" bIns="45720" rtlCol="0" anchor="ctr">
            <a:normAutofit/>
          </a:bodyPr>
          <a:lstStyle/>
          <a:p>
            <a:r>
              <a:rPr lang="en-US" sz="3600" dirty="0"/>
              <a:t>Planes de </a:t>
            </a:r>
            <a:r>
              <a:rPr lang="en-US" sz="3600" dirty="0" err="1"/>
              <a:t>estudio</a:t>
            </a:r>
            <a:endParaRPr lang="en-US" sz="3600" dirty="0"/>
          </a:p>
        </p:txBody>
      </p:sp>
    </p:spTree>
    <p:extLst>
      <p:ext uri="{BB962C8B-B14F-4D97-AF65-F5344CB8AC3E}">
        <p14:creationId xmlns:p14="http://schemas.microsoft.com/office/powerpoint/2010/main" val="2865475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D40D8DC3-135C-594F-82AF-78BDDD190EAC}"/>
              </a:ext>
            </a:extLst>
          </p:cNvPr>
          <p:cNvSpPr>
            <a:spLocks noGrp="1"/>
          </p:cNvSpPr>
          <p:nvPr>
            <p:ph type="title"/>
          </p:nvPr>
        </p:nvSpPr>
        <p:spPr/>
        <p:txBody>
          <a:bodyPr/>
          <a:lstStyle/>
          <a:p>
            <a:pPr>
              <a:defRPr/>
            </a:pPr>
            <a:r>
              <a:rPr lang="en-GB" dirty="0"/>
              <a:t>PLANES DE ESTUDIOS 2022-2023</a:t>
            </a:r>
          </a:p>
        </p:txBody>
      </p:sp>
      <p:graphicFrame>
        <p:nvGraphicFramePr>
          <p:cNvPr id="8" name="Marcador de contenido 7">
            <a:extLst>
              <a:ext uri="{FF2B5EF4-FFF2-40B4-BE49-F238E27FC236}">
                <a16:creationId xmlns:a16="http://schemas.microsoft.com/office/drawing/2014/main" id="{259DD922-8E4C-694C-943C-8C47C57DC955}"/>
              </a:ext>
            </a:extLst>
          </p:cNvPr>
          <p:cNvGraphicFramePr>
            <a:graphicFrameLocks noGrp="1"/>
          </p:cNvGraphicFramePr>
          <p:nvPr>
            <p:ph idx="1"/>
            <p:extLst>
              <p:ext uri="{D42A27DB-BD31-4B8C-83A1-F6EECF244321}">
                <p14:modId xmlns:p14="http://schemas.microsoft.com/office/powerpoint/2010/main" val="1922758529"/>
              </p:ext>
            </p:extLst>
          </p:nvPr>
        </p:nvGraphicFramePr>
        <p:xfrm>
          <a:off x="1381127" y="1840706"/>
          <a:ext cx="8958261" cy="43656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531" name="Marcador de número de diapositiva 3">
            <a:extLst>
              <a:ext uri="{FF2B5EF4-FFF2-40B4-BE49-F238E27FC236}">
                <a16:creationId xmlns:a16="http://schemas.microsoft.com/office/drawing/2014/main" id="{572495B8-0776-154D-B9C8-7C5FD0F0679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fld id="{CF2EBA42-3499-5841-A1F9-2845BACF6A34}" type="slidenum">
              <a:rPr lang="es-ES_tradnl" altLang="es-ES" smtClean="0">
                <a:solidFill>
                  <a:srgbClr val="0D0D0D"/>
                </a:solidFill>
                <a:latin typeface="Tw Cen MT Condensed" panose="020B0606020104020203" pitchFamily="34" charset="77"/>
              </a:rPr>
              <a:pPr/>
              <a:t>21</a:t>
            </a:fld>
            <a:endParaRPr lang="es-ES_tradnl" altLang="es-ES">
              <a:solidFill>
                <a:srgbClr val="0D0D0D"/>
              </a:solidFill>
              <a:latin typeface="Tw Cen MT Condensed" panose="020B0606020104020203" pitchFamily="34" charset="77"/>
            </a:endParaRPr>
          </a:p>
        </p:txBody>
      </p:sp>
      <p:sp>
        <p:nvSpPr>
          <p:cNvPr id="2" name="Llamada de flecha a la izquierda 1">
            <a:extLst>
              <a:ext uri="{FF2B5EF4-FFF2-40B4-BE49-F238E27FC236}">
                <a16:creationId xmlns:a16="http://schemas.microsoft.com/office/drawing/2014/main" id="{471F8EBC-7903-9056-DC81-CA109D8C4DB6}"/>
              </a:ext>
            </a:extLst>
          </p:cNvPr>
          <p:cNvSpPr/>
          <p:nvPr/>
        </p:nvSpPr>
        <p:spPr>
          <a:xfrm>
            <a:off x="10339388" y="4220307"/>
            <a:ext cx="1436076" cy="694592"/>
          </a:xfrm>
          <a:prstGeom prst="leftArrowCallout">
            <a:avLst/>
          </a:prstGeom>
          <a:effectLst>
            <a:outerShdw blurRad="50800" dist="38100" dir="2700000" algn="tl" rotWithShape="0">
              <a:prstClr val="black">
                <a:alpha val="40000"/>
              </a:prstClr>
            </a:outerShdw>
          </a:effectLst>
          <a:scene3d>
            <a:camera prst="perspectiveLef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dirty="0"/>
              <a:t>Sólo inglés</a:t>
            </a:r>
          </a:p>
        </p:txBody>
      </p:sp>
    </p:spTree>
    <p:extLst>
      <p:ext uri="{BB962C8B-B14F-4D97-AF65-F5344CB8AC3E}">
        <p14:creationId xmlns:p14="http://schemas.microsoft.com/office/powerpoint/2010/main" val="293563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383F06-D894-4F53-87E5-BDF20841A6A3}"/>
              </a:ext>
            </a:extLst>
          </p:cNvPr>
          <p:cNvSpPr>
            <a:spLocks noGrp="1"/>
          </p:cNvSpPr>
          <p:nvPr>
            <p:ph type="title"/>
          </p:nvPr>
        </p:nvSpPr>
        <p:spPr>
          <a:xfrm>
            <a:off x="838200" y="557188"/>
            <a:ext cx="10515600" cy="1133499"/>
          </a:xfrm>
        </p:spPr>
        <p:txBody>
          <a:bodyPr>
            <a:normAutofit/>
          </a:bodyPr>
          <a:lstStyle/>
          <a:p>
            <a:pPr algn="ctr"/>
            <a:r>
              <a:rPr lang="es-ES" sz="5200"/>
              <a:t>Clases</a:t>
            </a:r>
          </a:p>
        </p:txBody>
      </p:sp>
      <p:graphicFrame>
        <p:nvGraphicFramePr>
          <p:cNvPr id="7" name="Marcador de contenido 4">
            <a:extLst>
              <a:ext uri="{FF2B5EF4-FFF2-40B4-BE49-F238E27FC236}">
                <a16:creationId xmlns:a16="http://schemas.microsoft.com/office/drawing/2014/main" id="{044F17D8-2F6A-4063-AF4A-21B51B1B78EB}"/>
              </a:ext>
            </a:extLst>
          </p:cNvPr>
          <p:cNvGraphicFramePr>
            <a:graphicFrameLocks noGrp="1"/>
          </p:cNvGraphicFramePr>
          <p:nvPr>
            <p:ph idx="1"/>
            <p:extLst>
              <p:ext uri="{D42A27DB-BD31-4B8C-83A1-F6EECF244321}">
                <p14:modId xmlns:p14="http://schemas.microsoft.com/office/powerpoint/2010/main" val="391496937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9853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
                                            <p:graphicEl>
                                              <a:dgm id="{38222731-FB51-B24D-AC0B-C7A6AEB5E4C5}"/>
                                            </p:graphicEl>
                                          </p:spTgt>
                                        </p:tgtEl>
                                        <p:attrNameLst>
                                          <p:attrName>style.visibility</p:attrName>
                                        </p:attrNameLst>
                                      </p:cBhvr>
                                      <p:to>
                                        <p:strVal val="visible"/>
                                      </p:to>
                                    </p:set>
                                    <p:animEffect transition="in" filter="dissolve">
                                      <p:cBhvr>
                                        <p:cTn id="7" dur="500"/>
                                        <p:tgtEl>
                                          <p:spTgt spid="7">
                                            <p:graphicEl>
                                              <a:dgm id="{38222731-FB51-B24D-AC0B-C7A6AEB5E4C5}"/>
                                            </p:graphic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graphicEl>
                                              <a:dgm id="{EBCCA6D8-EFCB-1047-924A-D488CE5ECE4A}"/>
                                            </p:graphicEl>
                                          </p:spTgt>
                                        </p:tgtEl>
                                        <p:attrNameLst>
                                          <p:attrName>style.visibility</p:attrName>
                                        </p:attrNameLst>
                                      </p:cBhvr>
                                      <p:to>
                                        <p:strVal val="visible"/>
                                      </p:to>
                                    </p:set>
                                    <p:animEffect transition="in" filter="dissolve">
                                      <p:cBhvr>
                                        <p:cTn id="11" dur="500"/>
                                        <p:tgtEl>
                                          <p:spTgt spid="7">
                                            <p:graphicEl>
                                              <a:dgm id="{EBCCA6D8-EFCB-1047-924A-D488CE5ECE4A}"/>
                                            </p:graphic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7">
                                            <p:graphicEl>
                                              <a:dgm id="{3DA1D4A7-C697-3C4C-86CE-7CB1B29C6891}"/>
                                            </p:graphicEl>
                                          </p:spTgt>
                                        </p:tgtEl>
                                        <p:attrNameLst>
                                          <p:attrName>style.visibility</p:attrName>
                                        </p:attrNameLst>
                                      </p:cBhvr>
                                      <p:to>
                                        <p:strVal val="visible"/>
                                      </p:to>
                                    </p:set>
                                    <p:animEffect transition="in" filter="dissolve">
                                      <p:cBhvr>
                                        <p:cTn id="15" dur="500"/>
                                        <p:tgtEl>
                                          <p:spTgt spid="7">
                                            <p:graphicEl>
                                              <a:dgm id="{3DA1D4A7-C697-3C4C-86CE-7CB1B29C6891}"/>
                                            </p:graphic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7">
                                            <p:graphicEl>
                                              <a:dgm id="{EDD3DD60-C599-3947-A1B4-819777CAB931}"/>
                                            </p:graphicEl>
                                          </p:spTgt>
                                        </p:tgtEl>
                                        <p:attrNameLst>
                                          <p:attrName>style.visibility</p:attrName>
                                        </p:attrNameLst>
                                      </p:cBhvr>
                                      <p:to>
                                        <p:strVal val="visible"/>
                                      </p:to>
                                    </p:set>
                                    <p:animEffect transition="in" filter="dissolve">
                                      <p:cBhvr>
                                        <p:cTn id="19" dur="500"/>
                                        <p:tgtEl>
                                          <p:spTgt spid="7">
                                            <p:graphicEl>
                                              <a:dgm id="{EDD3DD60-C599-3947-A1B4-819777CAB931}"/>
                                            </p:graphic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7">
                                            <p:graphicEl>
                                              <a:dgm id="{C9F632D4-6314-514D-AC79-95B14397D87A}"/>
                                            </p:graphicEl>
                                          </p:spTgt>
                                        </p:tgtEl>
                                        <p:attrNameLst>
                                          <p:attrName>style.visibility</p:attrName>
                                        </p:attrNameLst>
                                      </p:cBhvr>
                                      <p:to>
                                        <p:strVal val="visible"/>
                                      </p:to>
                                    </p:set>
                                    <p:animEffect transition="in" filter="dissolve">
                                      <p:cBhvr>
                                        <p:cTn id="23" dur="500"/>
                                        <p:tgtEl>
                                          <p:spTgt spid="7">
                                            <p:graphicEl>
                                              <a:dgm id="{C9F632D4-6314-514D-AC79-95B14397D87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
            <a:extLst>
              <a:ext uri="{FF2B5EF4-FFF2-40B4-BE49-F238E27FC236}">
                <a16:creationId xmlns:a16="http://schemas.microsoft.com/office/drawing/2014/main" id="{8E9C3E63-655A-25C0-991F-3DBB30A4A750}"/>
              </a:ext>
            </a:extLst>
          </p:cNvPr>
          <p:cNvSpPr>
            <a:spLocks noGrp="1"/>
          </p:cNvSpPr>
          <p:nvPr>
            <p:ph type="body" sz="half" idx="2"/>
          </p:nvPr>
        </p:nvSpPr>
        <p:spPr>
          <a:xfrm>
            <a:off x="534256" y="1774371"/>
            <a:ext cx="5561744" cy="3811588"/>
          </a:xfrm>
        </p:spPr>
        <p:txBody>
          <a:bodyPr>
            <a:normAutofit/>
          </a:bodyPr>
          <a:lstStyle/>
          <a:p>
            <a:r>
              <a:rPr lang="es-ES" sz="2400" b="1" i="1" u="sng" dirty="0">
                <a:solidFill>
                  <a:schemeClr val="accent2"/>
                </a:solidFill>
              </a:rPr>
              <a:t>A partir del 20 noviembre</a:t>
            </a:r>
            <a:r>
              <a:rPr lang="es-ES" sz="2400" b="1" dirty="0">
                <a:solidFill>
                  <a:schemeClr val="accent2"/>
                </a:solidFill>
              </a:rPr>
              <a:t>, se facilitarán listados de alumnado con necesidades específicas. </a:t>
            </a:r>
          </a:p>
          <a:p>
            <a:pPr algn="just"/>
            <a:r>
              <a:rPr lang="es-ES" sz="2400" dirty="0"/>
              <a:t>Si es que la ha especificado durante la matrícula, se detalla el tipo de discapacidad. </a:t>
            </a:r>
          </a:p>
          <a:p>
            <a:r>
              <a:rPr lang="en-US" sz="2400" dirty="0"/>
              <a:t>Aulas de </a:t>
            </a:r>
            <a:r>
              <a:rPr lang="en-US" sz="2400" dirty="0" err="1"/>
              <a:t>fácil</a:t>
            </a:r>
            <a:r>
              <a:rPr lang="en-US" sz="2400" dirty="0"/>
              <a:t> </a:t>
            </a:r>
            <a:r>
              <a:rPr lang="en-US" sz="2400" dirty="0" err="1"/>
              <a:t>acceso</a:t>
            </a:r>
            <a:r>
              <a:rPr lang="en-US" sz="2400" dirty="0"/>
              <a:t> para </a:t>
            </a:r>
            <a:r>
              <a:rPr lang="en-US" sz="2400" dirty="0" err="1"/>
              <a:t>el</a:t>
            </a:r>
            <a:r>
              <a:rPr lang="en-US" sz="2400" dirty="0"/>
              <a:t> </a:t>
            </a:r>
            <a:r>
              <a:rPr lang="en-US" sz="2400" dirty="0" err="1"/>
              <a:t>alumnado</a:t>
            </a:r>
            <a:r>
              <a:rPr lang="en-US" sz="2400" dirty="0"/>
              <a:t> con </a:t>
            </a:r>
            <a:r>
              <a:rPr lang="en-US" sz="2400" dirty="0" err="1"/>
              <a:t>movilidad</a:t>
            </a:r>
            <a:r>
              <a:rPr lang="en-US" sz="2400" dirty="0"/>
              <a:t> </a:t>
            </a:r>
            <a:r>
              <a:rPr lang="en-US" sz="2400" dirty="0" err="1"/>
              <a:t>reducida</a:t>
            </a:r>
            <a:r>
              <a:rPr lang="en-US" sz="2400" dirty="0"/>
              <a:t>.  </a:t>
            </a:r>
          </a:p>
        </p:txBody>
      </p:sp>
      <p:pic>
        <p:nvPicPr>
          <p:cNvPr id="14" name="Picture 7" descr="Figuras talladas de seres humanos coloridas">
            <a:extLst>
              <a:ext uri="{FF2B5EF4-FFF2-40B4-BE49-F238E27FC236}">
                <a16:creationId xmlns:a16="http://schemas.microsoft.com/office/drawing/2014/main" id="{22F54FFC-669A-A146-A583-BD2458EEC18B}"/>
              </a:ext>
            </a:extLst>
          </p:cNvPr>
          <p:cNvPicPr>
            <a:picLocks noChangeAspect="1"/>
          </p:cNvPicPr>
          <p:nvPr/>
        </p:nvPicPr>
        <p:blipFill rotWithShape="1">
          <a:blip r:embed="rId2"/>
          <a:srcRect l="4198" r="4196" b="-3"/>
          <a:stretch/>
        </p:blipFill>
        <p:spPr>
          <a:xfrm>
            <a:off x="6457549" y="1774370"/>
            <a:ext cx="4900437" cy="3811589"/>
          </a:xfrm>
          <a:prstGeom prst="rect">
            <a:avLst/>
          </a:prstGeom>
          <a:noFill/>
        </p:spPr>
      </p:pic>
      <p:sp>
        <p:nvSpPr>
          <p:cNvPr id="5" name="Título 4">
            <a:extLst>
              <a:ext uri="{FF2B5EF4-FFF2-40B4-BE49-F238E27FC236}">
                <a16:creationId xmlns:a16="http://schemas.microsoft.com/office/drawing/2014/main" id="{2043697E-0F64-4575-48EC-0C786248C4F0}"/>
              </a:ext>
            </a:extLst>
          </p:cNvPr>
          <p:cNvSpPr>
            <a:spLocks noGrp="1"/>
          </p:cNvSpPr>
          <p:nvPr>
            <p:ph type="title"/>
          </p:nvPr>
        </p:nvSpPr>
        <p:spPr>
          <a:xfrm>
            <a:off x="325117" y="-246185"/>
            <a:ext cx="4969729" cy="1600200"/>
          </a:xfrm>
        </p:spPr>
        <p:txBody>
          <a:bodyPr anchor="b">
            <a:normAutofit/>
          </a:bodyPr>
          <a:lstStyle/>
          <a:p>
            <a:r>
              <a:rPr lang="en-GB" b="1" dirty="0" err="1">
                <a:solidFill>
                  <a:schemeClr val="accent2"/>
                </a:solidFill>
              </a:rPr>
              <a:t>Atención</a:t>
            </a:r>
            <a:r>
              <a:rPr lang="en-GB" b="1" dirty="0">
                <a:solidFill>
                  <a:schemeClr val="accent2"/>
                </a:solidFill>
              </a:rPr>
              <a:t> a la </a:t>
            </a:r>
            <a:r>
              <a:rPr lang="en-GB" b="1" dirty="0" err="1">
                <a:solidFill>
                  <a:schemeClr val="accent2"/>
                </a:solidFill>
              </a:rPr>
              <a:t>diversidad</a:t>
            </a:r>
            <a:endParaRPr lang="en-GB" b="1" dirty="0">
              <a:solidFill>
                <a:schemeClr val="accent2"/>
              </a:solidFill>
            </a:endParaRPr>
          </a:p>
        </p:txBody>
      </p:sp>
    </p:spTree>
    <p:extLst>
      <p:ext uri="{BB962C8B-B14F-4D97-AF65-F5344CB8AC3E}">
        <p14:creationId xmlns:p14="http://schemas.microsoft.com/office/powerpoint/2010/main" val="1698083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Marcador de posición de imagen 19" descr="grupo de alumnos en una mesa estudiando en la biblioteca">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grpSp>
        <p:nvGrpSpPr>
          <p:cNvPr id="3" name="Grupo 2">
            <a:extLst>
              <a:ext uri="{FF2B5EF4-FFF2-40B4-BE49-F238E27FC236}">
                <a16:creationId xmlns:a16="http://schemas.microsoft.com/office/drawing/2014/main" id="{B96D2D9B-E0B9-499F-9404-108DB59E4502}"/>
              </a:ext>
              <a:ext uri="{C183D7F6-B498-43B3-948B-1728B52AA6E4}">
                <adec:decorative xmlns:adec="http://schemas.microsoft.com/office/drawing/2017/decorative" val="1"/>
              </a:ext>
            </a:extLst>
          </p:cNvPr>
          <p:cNvGrpSpPr/>
          <p:nvPr/>
        </p:nvGrpSpPr>
        <p:grpSpPr>
          <a:xfrm>
            <a:off x="0" y="0"/>
            <a:ext cx="6957056" cy="6858000"/>
            <a:chOff x="0" y="0"/>
            <a:chExt cx="6957056" cy="6858000"/>
          </a:xfrm>
        </p:grpSpPr>
        <p:sp>
          <p:nvSpPr>
            <p:cNvPr id="33" name="Paralelogramo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Forma libre: Forma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3" name="Forma libre: Forma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
        <p:nvSpPr>
          <p:cNvPr id="31" name="Título 30" descr="título">
            <a:extLst>
              <a:ext uri="{FF2B5EF4-FFF2-40B4-BE49-F238E27FC236}">
                <a16:creationId xmlns:a16="http://schemas.microsoft.com/office/drawing/2014/main" id="{9284195F-D106-45D8-ABAA-959FA68948B0}"/>
              </a:ext>
            </a:extLst>
          </p:cNvPr>
          <p:cNvSpPr>
            <a:spLocks noGrp="1"/>
          </p:cNvSpPr>
          <p:nvPr>
            <p:ph type="ctrTitle"/>
          </p:nvPr>
        </p:nvSpPr>
        <p:spPr>
          <a:xfrm>
            <a:off x="144568" y="475065"/>
            <a:ext cx="5951430" cy="2634273"/>
          </a:xfrm>
        </p:spPr>
        <p:txBody>
          <a:bodyPr rtlCol="0"/>
          <a:lstStyle/>
          <a:p>
            <a:pPr rtl="0"/>
            <a:r>
              <a:rPr lang="en-US" sz="4400" kern="1200" dirty="0">
                <a:latin typeface="+mj-lt"/>
                <a:ea typeface="+mj-ea"/>
                <a:cs typeface="+mj-cs"/>
              </a:rPr>
              <a:t>Cambio de </a:t>
            </a:r>
            <a:r>
              <a:rPr lang="en-US" sz="4400" kern="1200" dirty="0" err="1">
                <a:latin typeface="+mj-lt"/>
                <a:ea typeface="+mj-ea"/>
                <a:cs typeface="+mj-cs"/>
              </a:rPr>
              <a:t>curso</a:t>
            </a:r>
            <a:r>
              <a:rPr lang="en-US" sz="4400" kern="1200" dirty="0">
                <a:latin typeface="+mj-lt"/>
                <a:ea typeface="+mj-ea"/>
                <a:cs typeface="+mj-cs"/>
              </a:rPr>
              <a:t> y/o </a:t>
            </a:r>
            <a:r>
              <a:rPr lang="en-US" sz="4400" kern="1200" dirty="0" err="1">
                <a:latin typeface="+mj-lt"/>
                <a:ea typeface="+mj-ea"/>
                <a:cs typeface="+mj-cs"/>
              </a:rPr>
              <a:t>nivel</a:t>
            </a:r>
            <a:br>
              <a:rPr lang="en-US" sz="4400" kern="1200" dirty="0">
                <a:latin typeface="+mj-lt"/>
                <a:ea typeface="+mj-ea"/>
                <a:cs typeface="+mj-cs"/>
              </a:rPr>
            </a:br>
            <a:r>
              <a:rPr lang="en-US" sz="4400" kern="1200" dirty="0">
                <a:latin typeface="+mj-lt"/>
                <a:ea typeface="+mj-ea"/>
                <a:cs typeface="+mj-cs"/>
              </a:rPr>
              <a:t>NUEVO ALUMNADO </a:t>
            </a:r>
            <a:br>
              <a:rPr lang="en-US" sz="4400" kern="1200" dirty="0">
                <a:latin typeface="+mj-lt"/>
                <a:ea typeface="+mj-ea"/>
                <a:cs typeface="+mj-cs"/>
              </a:rPr>
            </a:br>
            <a:r>
              <a:rPr lang="en-US" sz="4400" kern="1200" dirty="0" err="1">
                <a:latin typeface="+mj-lt"/>
                <a:ea typeface="+mj-ea"/>
                <a:cs typeface="+mj-cs"/>
              </a:rPr>
              <a:t>Procedimiento</a:t>
            </a:r>
            <a:r>
              <a:rPr lang="en-US" sz="4400" kern="1200" dirty="0">
                <a:latin typeface="+mj-lt"/>
                <a:ea typeface="+mj-ea"/>
                <a:cs typeface="+mj-cs"/>
              </a:rPr>
              <a:t> 1</a:t>
            </a:r>
            <a:endParaRPr lang="es-ES" dirty="0"/>
          </a:p>
        </p:txBody>
      </p:sp>
      <p:sp>
        <p:nvSpPr>
          <p:cNvPr id="12" name="Subtítulo 11" descr="subtítulo">
            <a:extLst>
              <a:ext uri="{FF2B5EF4-FFF2-40B4-BE49-F238E27FC236}">
                <a16:creationId xmlns:a16="http://schemas.microsoft.com/office/drawing/2014/main" id="{A6AB5563-AD44-4883-8D3E-93E27EEDAA40}"/>
              </a:ext>
            </a:extLst>
          </p:cNvPr>
          <p:cNvSpPr>
            <a:spLocks noGrp="1"/>
          </p:cNvSpPr>
          <p:nvPr>
            <p:ph type="subTitle" idx="1"/>
          </p:nvPr>
        </p:nvSpPr>
        <p:spPr>
          <a:xfrm>
            <a:off x="453180" y="4553291"/>
            <a:ext cx="5049510" cy="788244"/>
          </a:xfrm>
        </p:spPr>
        <p:txBody>
          <a:bodyPr rtlCol="0"/>
          <a:lstStyle/>
          <a:p>
            <a:r>
              <a:rPr lang="en-US" sz="3200" b="1" dirty="0" err="1"/>
              <a:t>Curso</a:t>
            </a:r>
            <a:r>
              <a:rPr lang="en-US" sz="3200" b="1" dirty="0"/>
              <a:t> 2023 -2024</a:t>
            </a:r>
            <a:endParaRPr lang="es-ES_tradnl" sz="3200" b="1" dirty="0"/>
          </a:p>
        </p:txBody>
      </p:sp>
    </p:spTree>
    <p:extLst>
      <p:ext uri="{BB962C8B-B14F-4D97-AF65-F5344CB8AC3E}">
        <p14:creationId xmlns:p14="http://schemas.microsoft.com/office/powerpoint/2010/main" val="9271290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C7BE69F1-E379-5A0D-CB4C-A70FE6CEE1B6}"/>
              </a:ext>
            </a:extLst>
          </p:cNvPr>
          <p:cNvSpPr>
            <a:spLocks noGrp="1"/>
          </p:cNvSpPr>
          <p:nvPr>
            <p:ph type="body" sz="quarter" idx="11"/>
          </p:nvPr>
        </p:nvSpPr>
        <p:spPr>
          <a:xfrm>
            <a:off x="4050704" y="2480081"/>
            <a:ext cx="4668157" cy="1993947"/>
          </a:xfrm>
        </p:spPr>
        <p:style>
          <a:lnRef idx="2">
            <a:schemeClr val="accent5">
              <a:shade val="50000"/>
            </a:schemeClr>
          </a:lnRef>
          <a:fillRef idx="1">
            <a:schemeClr val="accent5"/>
          </a:fillRef>
          <a:effectRef idx="0">
            <a:schemeClr val="accent5"/>
          </a:effectRef>
          <a:fontRef idx="minor">
            <a:schemeClr val="lt1"/>
          </a:fontRef>
        </p:style>
        <p:txBody>
          <a:bodyPr/>
          <a:lstStyle/>
          <a:p>
            <a:pPr algn="ctr"/>
            <a:r>
              <a:rPr lang="es-ES" sz="3600" b="1" dirty="0">
                <a:solidFill>
                  <a:schemeClr val="bg1"/>
                </a:solidFill>
              </a:rPr>
              <a:t>20 de septiembre</a:t>
            </a:r>
          </a:p>
          <a:p>
            <a:pPr algn="ctr"/>
            <a:r>
              <a:rPr lang="es-ES" sz="3600" b="1" dirty="0">
                <a:solidFill>
                  <a:schemeClr val="bg1"/>
                </a:solidFill>
              </a:rPr>
              <a:t>A las 16:00.</a:t>
            </a:r>
          </a:p>
          <a:p>
            <a:pPr algn="ctr"/>
            <a:r>
              <a:rPr lang="es-ES" sz="3600" b="1" dirty="0">
                <a:solidFill>
                  <a:schemeClr val="bg1"/>
                </a:solidFill>
              </a:rPr>
              <a:t>Sin cita previa.</a:t>
            </a:r>
          </a:p>
        </p:txBody>
      </p:sp>
      <p:sp>
        <p:nvSpPr>
          <p:cNvPr id="5" name="Título 4">
            <a:extLst>
              <a:ext uri="{FF2B5EF4-FFF2-40B4-BE49-F238E27FC236}">
                <a16:creationId xmlns:a16="http://schemas.microsoft.com/office/drawing/2014/main" id="{94B5C2B0-1F47-F3D7-0C35-2EF4CBF7C105}"/>
              </a:ext>
            </a:extLst>
          </p:cNvPr>
          <p:cNvSpPr>
            <a:spLocks noGrp="1"/>
          </p:cNvSpPr>
          <p:nvPr>
            <p:ph type="title"/>
          </p:nvPr>
        </p:nvSpPr>
        <p:spPr/>
        <p:txBody>
          <a:bodyPr/>
          <a:lstStyle/>
          <a:p>
            <a:r>
              <a:rPr lang="es-ES" sz="4800" dirty="0">
                <a:solidFill>
                  <a:schemeClr val="accent5"/>
                </a:solidFill>
              </a:rPr>
              <a:t>Nivelación en septiembre</a:t>
            </a:r>
          </a:p>
        </p:txBody>
      </p:sp>
      <p:pic>
        <p:nvPicPr>
          <p:cNvPr id="19" name="Marcador de contenido 18" descr="Logotipo, nombre de la empresa&#10;&#10;Descripción generada automáticamente">
            <a:extLst>
              <a:ext uri="{FF2B5EF4-FFF2-40B4-BE49-F238E27FC236}">
                <a16:creationId xmlns:a16="http://schemas.microsoft.com/office/drawing/2014/main" id="{ADB20BB3-7477-F270-BCE6-D35D61C4F7DA}"/>
              </a:ext>
            </a:extLst>
          </p:cNvPr>
          <p:cNvPicPr>
            <a:picLocks noGrp="1" noChangeAspect="1"/>
          </p:cNvPicPr>
          <p:nvPr>
            <p:ph sz="quarter" idx="16"/>
          </p:nvPr>
        </p:nvPicPr>
        <p:blipFill>
          <a:blip r:embed="rId2"/>
          <a:stretch>
            <a:fillRect/>
          </a:stretch>
        </p:blipFill>
        <p:spPr>
          <a:xfrm>
            <a:off x="1144692" y="2529301"/>
            <a:ext cx="1799398" cy="1799398"/>
          </a:xfrm>
        </p:spPr>
      </p:pic>
    </p:spTree>
    <p:extLst>
      <p:ext uri="{BB962C8B-B14F-4D97-AF65-F5344CB8AC3E}">
        <p14:creationId xmlns:p14="http://schemas.microsoft.com/office/powerpoint/2010/main" val="38281765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5219D-519F-E48A-62C4-CDD184F0A325}"/>
              </a:ext>
            </a:extLst>
          </p:cNvPr>
          <p:cNvSpPr>
            <a:spLocks noGrp="1"/>
          </p:cNvSpPr>
          <p:nvPr>
            <p:ph type="title"/>
          </p:nvPr>
        </p:nvSpPr>
        <p:spPr>
          <a:xfrm>
            <a:off x="688068" y="1132626"/>
            <a:ext cx="10815864" cy="830997"/>
          </a:xfrm>
        </p:spPr>
        <p:txBody>
          <a:bodyPr wrap="square" anchor="t">
            <a:normAutofit/>
          </a:bodyPr>
          <a:lstStyle/>
          <a:p>
            <a:r>
              <a:rPr lang="en-GB" b="1" dirty="0" err="1"/>
              <a:t>Número</a:t>
            </a:r>
            <a:r>
              <a:rPr lang="en-GB" b="1" dirty="0"/>
              <a:t> de </a:t>
            </a:r>
            <a:r>
              <a:rPr lang="en-GB" b="1" dirty="0" err="1"/>
              <a:t>presentados</a:t>
            </a:r>
            <a:r>
              <a:rPr lang="en-GB" b="1" dirty="0"/>
              <a:t> </a:t>
            </a:r>
            <a:br>
              <a:rPr lang="en-GB" b="1" dirty="0"/>
            </a:br>
            <a:r>
              <a:rPr lang="en-GB" b="1" dirty="0" err="1"/>
              <a:t>septiembre</a:t>
            </a:r>
            <a:r>
              <a:rPr lang="en-GB" b="1" dirty="0"/>
              <a:t> 2023</a:t>
            </a:r>
          </a:p>
        </p:txBody>
      </p:sp>
      <p:pic>
        <p:nvPicPr>
          <p:cNvPr id="22" name="Picture 21" descr="Números de goma en la pared">
            <a:extLst>
              <a:ext uri="{FF2B5EF4-FFF2-40B4-BE49-F238E27FC236}">
                <a16:creationId xmlns:a16="http://schemas.microsoft.com/office/drawing/2014/main" id="{E5779CF7-C643-0694-548D-9207526769E3}"/>
              </a:ext>
            </a:extLst>
          </p:cNvPr>
          <p:cNvPicPr>
            <a:picLocks noChangeAspect="1"/>
          </p:cNvPicPr>
          <p:nvPr/>
        </p:nvPicPr>
        <p:blipFill rotWithShape="1">
          <a:blip r:embed="rId2"/>
          <a:srcRect l="18315" r="16700" b="-1"/>
          <a:stretch/>
        </p:blipFill>
        <p:spPr>
          <a:xfrm rot="631489">
            <a:off x="9628544" y="165035"/>
            <a:ext cx="2010082" cy="22049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aphicFrame>
        <p:nvGraphicFramePr>
          <p:cNvPr id="21" name="Tabla 18">
            <a:extLst>
              <a:ext uri="{FF2B5EF4-FFF2-40B4-BE49-F238E27FC236}">
                <a16:creationId xmlns:a16="http://schemas.microsoft.com/office/drawing/2014/main" id="{1276EE7A-4AA1-E8B4-E933-00C998419051}"/>
              </a:ext>
            </a:extLst>
          </p:cNvPr>
          <p:cNvGraphicFramePr>
            <a:graphicFrameLocks/>
          </p:cNvGraphicFramePr>
          <p:nvPr/>
        </p:nvGraphicFramePr>
        <p:xfrm>
          <a:off x="839662" y="2862213"/>
          <a:ext cx="9793924" cy="1970850"/>
        </p:xfrm>
        <a:graphic>
          <a:graphicData uri="http://schemas.openxmlformats.org/drawingml/2006/table">
            <a:tbl>
              <a:tblPr firstRow="1" bandRow="1">
                <a:tableStyleId>{17292A2E-F333-43FB-9621-5CBBE7FDCDCB}</a:tableStyleId>
              </a:tblPr>
              <a:tblGrid>
                <a:gridCol w="1892652">
                  <a:extLst>
                    <a:ext uri="{9D8B030D-6E8A-4147-A177-3AD203B41FA5}">
                      <a16:colId xmlns:a16="http://schemas.microsoft.com/office/drawing/2014/main" val="895393079"/>
                    </a:ext>
                  </a:extLst>
                </a:gridCol>
                <a:gridCol w="1931140">
                  <a:extLst>
                    <a:ext uri="{9D8B030D-6E8A-4147-A177-3AD203B41FA5}">
                      <a16:colId xmlns:a16="http://schemas.microsoft.com/office/drawing/2014/main" val="2782565113"/>
                    </a:ext>
                  </a:extLst>
                </a:gridCol>
                <a:gridCol w="2049154">
                  <a:extLst>
                    <a:ext uri="{9D8B030D-6E8A-4147-A177-3AD203B41FA5}">
                      <a16:colId xmlns:a16="http://schemas.microsoft.com/office/drawing/2014/main" val="1481600247"/>
                    </a:ext>
                  </a:extLst>
                </a:gridCol>
                <a:gridCol w="2364408">
                  <a:extLst>
                    <a:ext uri="{9D8B030D-6E8A-4147-A177-3AD203B41FA5}">
                      <a16:colId xmlns:a16="http://schemas.microsoft.com/office/drawing/2014/main" val="441007796"/>
                    </a:ext>
                  </a:extLst>
                </a:gridCol>
                <a:gridCol w="1556570">
                  <a:extLst>
                    <a:ext uri="{9D8B030D-6E8A-4147-A177-3AD203B41FA5}">
                      <a16:colId xmlns:a16="http://schemas.microsoft.com/office/drawing/2014/main" val="2597344318"/>
                    </a:ext>
                  </a:extLst>
                </a:gridCol>
              </a:tblGrid>
              <a:tr h="827103">
                <a:tc>
                  <a:txBody>
                    <a:bodyPr/>
                    <a:lstStyle/>
                    <a:p>
                      <a:pPr algn="ctr"/>
                      <a:r>
                        <a:rPr lang="en-GB" sz="2800" b="1" dirty="0" err="1"/>
                        <a:t>Curso</a:t>
                      </a:r>
                      <a:r>
                        <a:rPr lang="en-GB" sz="2800" b="1" dirty="0"/>
                        <a:t> </a:t>
                      </a:r>
                    </a:p>
                  </a:txBody>
                  <a:tcPr marL="87990" marR="87990" marT="43995" marB="43995" anchor="ctr"/>
                </a:tc>
                <a:tc>
                  <a:txBody>
                    <a:bodyPr/>
                    <a:lstStyle/>
                    <a:p>
                      <a:pPr algn="ctr"/>
                      <a:r>
                        <a:rPr lang="en-GB" sz="2800" b="1" dirty="0" err="1"/>
                        <a:t>Solicitantes</a:t>
                      </a:r>
                      <a:endParaRPr lang="en-GB" sz="2800" b="1" dirty="0"/>
                    </a:p>
                  </a:txBody>
                  <a:tcPr marL="87990" marR="87990" marT="43995" marB="43995" anchor="ctr"/>
                </a:tc>
                <a:tc>
                  <a:txBody>
                    <a:bodyPr/>
                    <a:lstStyle/>
                    <a:p>
                      <a:pPr algn="ctr"/>
                      <a:r>
                        <a:rPr lang="en-GB" sz="2800" b="1" dirty="0" err="1"/>
                        <a:t>Pruebas</a:t>
                      </a:r>
                      <a:r>
                        <a:rPr lang="en-GB" sz="2800" b="1" dirty="0"/>
                        <a:t> </a:t>
                      </a:r>
                      <a:r>
                        <a:rPr lang="en-GB" sz="2800" b="1" dirty="0" err="1"/>
                        <a:t>realizadas</a:t>
                      </a:r>
                      <a:endParaRPr lang="en-GB" sz="2800" b="1" dirty="0"/>
                    </a:p>
                  </a:txBody>
                  <a:tcPr marL="87990" marR="87990" marT="43995" marB="43995" anchor="ctr"/>
                </a:tc>
                <a:tc>
                  <a:txBody>
                    <a:bodyPr/>
                    <a:lstStyle/>
                    <a:p>
                      <a:pPr algn="ctr"/>
                      <a:r>
                        <a:rPr lang="en-GB" sz="2800" b="1" dirty="0" err="1"/>
                        <a:t>Promocionan</a:t>
                      </a:r>
                      <a:r>
                        <a:rPr lang="en-GB" sz="2800" b="1" dirty="0"/>
                        <a:t> </a:t>
                      </a:r>
                    </a:p>
                  </a:txBody>
                  <a:tcPr marL="87990" marR="87990" marT="43995" marB="43995" anchor="ctr"/>
                </a:tc>
                <a:tc>
                  <a:txBody>
                    <a:bodyPr/>
                    <a:lstStyle/>
                    <a:p>
                      <a:pPr algn="ctr"/>
                      <a:r>
                        <a:rPr lang="en-GB" sz="2800" b="1" dirty="0" err="1"/>
                        <a:t>Aceptan</a:t>
                      </a:r>
                      <a:r>
                        <a:rPr lang="en-GB" sz="2800" b="1" dirty="0"/>
                        <a:t> </a:t>
                      </a:r>
                    </a:p>
                  </a:txBody>
                  <a:tcPr marL="87990" marR="87990" marT="43995" marB="43995" anchor="ctr"/>
                </a:tc>
                <a:extLst>
                  <a:ext uri="{0D108BD9-81ED-4DB2-BD59-A6C34878D82A}">
                    <a16:rowId xmlns:a16="http://schemas.microsoft.com/office/drawing/2014/main" val="2891677326"/>
                  </a:ext>
                </a:extLst>
              </a:tr>
              <a:tr h="475144">
                <a:tc>
                  <a:txBody>
                    <a:bodyPr/>
                    <a:lstStyle/>
                    <a:p>
                      <a:pPr algn="ctr"/>
                      <a:r>
                        <a:rPr lang="en-GB" sz="2800" b="1" dirty="0"/>
                        <a:t>2022-2023</a:t>
                      </a:r>
                    </a:p>
                  </a:txBody>
                  <a:tcPr marL="87990" marR="87990" marT="43995" marB="43995"/>
                </a:tc>
                <a:tc>
                  <a:txBody>
                    <a:bodyPr/>
                    <a:lstStyle/>
                    <a:p>
                      <a:pPr algn="ctr"/>
                      <a:r>
                        <a:rPr lang="en-GB" sz="2800" b="1" dirty="0"/>
                        <a:t>117</a:t>
                      </a:r>
                    </a:p>
                  </a:txBody>
                  <a:tcPr marL="87990" marR="87990" marT="43995" marB="43995"/>
                </a:tc>
                <a:tc>
                  <a:txBody>
                    <a:bodyPr/>
                    <a:lstStyle/>
                    <a:p>
                      <a:pPr algn="ctr"/>
                      <a:r>
                        <a:rPr lang="en-GB" sz="2800" b="1" dirty="0"/>
                        <a:t>85</a:t>
                      </a:r>
                    </a:p>
                  </a:txBody>
                  <a:tcPr marL="87990" marR="87990" marT="43995" marB="43995"/>
                </a:tc>
                <a:tc>
                  <a:txBody>
                    <a:bodyPr/>
                    <a:lstStyle/>
                    <a:p>
                      <a:pPr algn="ctr"/>
                      <a:r>
                        <a:rPr lang="en-GB" sz="2800" b="1" dirty="0"/>
                        <a:t>69</a:t>
                      </a:r>
                    </a:p>
                  </a:txBody>
                  <a:tcPr marL="87990" marR="87990" marT="43995" marB="43995"/>
                </a:tc>
                <a:tc>
                  <a:txBody>
                    <a:bodyPr/>
                    <a:lstStyle/>
                    <a:p>
                      <a:pPr algn="ctr"/>
                      <a:r>
                        <a:rPr lang="en-GB" sz="2800" b="1" dirty="0"/>
                        <a:t>69</a:t>
                      </a:r>
                    </a:p>
                  </a:txBody>
                  <a:tcPr marL="87990" marR="87990" marT="43995" marB="43995">
                    <a:noFill/>
                  </a:tcPr>
                </a:tc>
                <a:extLst>
                  <a:ext uri="{0D108BD9-81ED-4DB2-BD59-A6C34878D82A}">
                    <a16:rowId xmlns:a16="http://schemas.microsoft.com/office/drawing/2014/main" val="330421216"/>
                  </a:ext>
                </a:extLst>
              </a:tr>
              <a:tr h="475144">
                <a:tc>
                  <a:txBody>
                    <a:bodyPr/>
                    <a:lstStyle/>
                    <a:p>
                      <a:pPr algn="ctr"/>
                      <a:r>
                        <a:rPr lang="en-GB" sz="2800" b="1" dirty="0"/>
                        <a:t>2023-2024</a:t>
                      </a:r>
                    </a:p>
                  </a:txBody>
                  <a:tcPr marL="87990" marR="87990" marT="43995" marB="43995"/>
                </a:tc>
                <a:tc>
                  <a:txBody>
                    <a:bodyPr/>
                    <a:lstStyle/>
                    <a:p>
                      <a:pPr algn="ctr"/>
                      <a:endParaRPr lang="en-GB" sz="2800" b="1" dirty="0"/>
                    </a:p>
                  </a:txBody>
                  <a:tcPr marL="87990" marR="87990" marT="43995" marB="43995">
                    <a:solidFill>
                      <a:schemeClr val="accent2"/>
                    </a:solidFill>
                  </a:tcPr>
                </a:tc>
                <a:tc>
                  <a:txBody>
                    <a:bodyPr/>
                    <a:lstStyle/>
                    <a:p>
                      <a:pPr algn="ctr"/>
                      <a:r>
                        <a:rPr lang="en-GB" sz="2800" b="1" dirty="0"/>
                        <a:t>89</a:t>
                      </a:r>
                    </a:p>
                  </a:txBody>
                  <a:tcPr marL="87990" marR="87990" marT="43995" marB="43995"/>
                </a:tc>
                <a:tc>
                  <a:txBody>
                    <a:bodyPr/>
                    <a:lstStyle/>
                    <a:p>
                      <a:pPr algn="ctr"/>
                      <a:r>
                        <a:rPr lang="en-GB" sz="2800" b="1" dirty="0"/>
                        <a:t>79</a:t>
                      </a:r>
                    </a:p>
                  </a:txBody>
                  <a:tcPr marL="87990" marR="87990" marT="43995" marB="43995"/>
                </a:tc>
                <a:tc>
                  <a:txBody>
                    <a:bodyPr/>
                    <a:lstStyle/>
                    <a:p>
                      <a:pPr algn="ctr"/>
                      <a:r>
                        <a:rPr lang="en-GB" sz="2800" b="1"/>
                        <a:t>74</a:t>
                      </a:r>
                      <a:endParaRPr lang="en-GB" sz="2800" b="1" dirty="0"/>
                    </a:p>
                  </a:txBody>
                  <a:tcPr marL="87990" marR="87990" marT="43995" marB="43995"/>
                </a:tc>
                <a:extLst>
                  <a:ext uri="{0D108BD9-81ED-4DB2-BD59-A6C34878D82A}">
                    <a16:rowId xmlns:a16="http://schemas.microsoft.com/office/drawing/2014/main" val="2157295704"/>
                  </a:ext>
                </a:extLst>
              </a:tr>
            </a:tbl>
          </a:graphicData>
        </a:graphic>
      </p:graphicFrame>
    </p:spTree>
    <p:extLst>
      <p:ext uri="{BB962C8B-B14F-4D97-AF65-F5344CB8AC3E}">
        <p14:creationId xmlns:p14="http://schemas.microsoft.com/office/powerpoint/2010/main" val="3289709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Marcador de posición de imagen 19" descr="grupo de alumnos en una mesa estudiando en la biblioteca">
            <a:extLst>
              <a:ext uri="{FF2B5EF4-FFF2-40B4-BE49-F238E27FC236}">
                <a16:creationId xmlns:a16="http://schemas.microsoft.com/office/drawing/2014/main" id="{1A5F02FB-FDF1-427A-AB2F-50F09EBEE54E}"/>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grpSp>
        <p:nvGrpSpPr>
          <p:cNvPr id="3" name="Grupo 2">
            <a:extLst>
              <a:ext uri="{FF2B5EF4-FFF2-40B4-BE49-F238E27FC236}">
                <a16:creationId xmlns:a16="http://schemas.microsoft.com/office/drawing/2014/main" id="{B96D2D9B-E0B9-499F-9404-108DB59E4502}"/>
              </a:ext>
              <a:ext uri="{C183D7F6-B498-43B3-948B-1728B52AA6E4}">
                <adec:decorative xmlns:adec="http://schemas.microsoft.com/office/drawing/2017/decorative" val="1"/>
              </a:ext>
            </a:extLst>
          </p:cNvPr>
          <p:cNvGrpSpPr/>
          <p:nvPr/>
        </p:nvGrpSpPr>
        <p:grpSpPr>
          <a:xfrm rot="10800000">
            <a:off x="5234943" y="345421"/>
            <a:ext cx="6957056" cy="6858000"/>
            <a:chOff x="0" y="0"/>
            <a:chExt cx="6957056" cy="6858000"/>
          </a:xfrm>
        </p:grpSpPr>
        <p:sp>
          <p:nvSpPr>
            <p:cNvPr id="33" name="Paralelogramo 32">
              <a:extLst>
                <a:ext uri="{FF2B5EF4-FFF2-40B4-BE49-F238E27FC236}">
                  <a16:creationId xmlns:a16="http://schemas.microsoft.com/office/drawing/2014/main" id="{7E2E6584-76E9-4C56-A349-C9CDC96DC5F0}"/>
                </a:ext>
              </a:extLst>
            </p:cNvPr>
            <p:cNvSpPr/>
            <p:nvPr/>
          </p:nvSpPr>
          <p:spPr>
            <a:xfrm>
              <a:off x="1150750" y="0"/>
              <a:ext cx="5491804" cy="6858000"/>
            </a:xfrm>
            <a:prstGeom prst="parallelogram">
              <a:avLst>
                <a:gd name="adj" fmla="val 32713"/>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0" name="Forma libre: Forma 9">
              <a:extLst>
                <a:ext uri="{FF2B5EF4-FFF2-40B4-BE49-F238E27FC236}">
                  <a16:creationId xmlns:a16="http://schemas.microsoft.com/office/drawing/2014/main" id="{B73F00D5-E18D-4210-AD3E-3ED73CEE4865}"/>
                </a:ext>
              </a:extLst>
            </p:cNvPr>
            <p:cNvSpPr/>
            <p:nvPr/>
          </p:nvSpPr>
          <p:spPr>
            <a:xfrm flipH="1" flipV="1">
              <a:off x="0" y="482600"/>
              <a:ext cx="6957056" cy="5892799"/>
            </a:xfrm>
            <a:custGeom>
              <a:avLst/>
              <a:gdLst>
                <a:gd name="connsiteX0" fmla="*/ 6957056 w 6957056"/>
                <a:gd name="connsiteY0" fmla="*/ 5892799 h 5892799"/>
                <a:gd name="connsiteX1" fmla="*/ 0 w 6957056"/>
                <a:gd name="connsiteY1" fmla="*/ 5892799 h 5892799"/>
                <a:gd name="connsiteX2" fmla="*/ 1473200 w 6957056"/>
                <a:gd name="connsiteY2" fmla="*/ 0 h 5892799"/>
                <a:gd name="connsiteX3" fmla="*/ 6957056 w 6957056"/>
                <a:gd name="connsiteY3" fmla="*/ 0 h 5892799"/>
              </a:gdLst>
              <a:ahLst/>
              <a:cxnLst>
                <a:cxn ang="0">
                  <a:pos x="connsiteX0" y="connsiteY0"/>
                </a:cxn>
                <a:cxn ang="0">
                  <a:pos x="connsiteX1" y="connsiteY1"/>
                </a:cxn>
                <a:cxn ang="0">
                  <a:pos x="connsiteX2" y="connsiteY2"/>
                </a:cxn>
                <a:cxn ang="0">
                  <a:pos x="connsiteX3" y="connsiteY3"/>
                </a:cxn>
              </a:cxnLst>
              <a:rect l="l" t="t" r="r" b="b"/>
              <a:pathLst>
                <a:path w="6957056" h="5892799">
                  <a:moveTo>
                    <a:pt x="6957056" y="5892799"/>
                  </a:moveTo>
                  <a:lnTo>
                    <a:pt x="0" y="5892799"/>
                  </a:lnTo>
                  <a:lnTo>
                    <a:pt x="1473200" y="0"/>
                  </a:lnTo>
                  <a:lnTo>
                    <a:pt x="6957056" y="0"/>
                  </a:lnTo>
                  <a:close/>
                </a:path>
              </a:pathLst>
            </a:custGeom>
            <a:solidFill>
              <a:schemeClr val="accent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sp>
          <p:nvSpPr>
            <p:cNvPr id="13" name="Forma libre: Forma 12">
              <a:extLst>
                <a:ext uri="{FF2B5EF4-FFF2-40B4-BE49-F238E27FC236}">
                  <a16:creationId xmlns:a16="http://schemas.microsoft.com/office/drawing/2014/main" id="{C6577883-A694-450C-A2C7-C9C8A85D9915}"/>
                </a:ext>
              </a:extLst>
            </p:cNvPr>
            <p:cNvSpPr/>
            <p:nvPr/>
          </p:nvSpPr>
          <p:spPr>
            <a:xfrm flipH="1" flipV="1">
              <a:off x="0" y="4457696"/>
              <a:ext cx="6267450" cy="883839"/>
            </a:xfrm>
            <a:custGeom>
              <a:avLst/>
              <a:gdLst>
                <a:gd name="connsiteX0" fmla="*/ 6267450 w 6267450"/>
                <a:gd name="connsiteY0" fmla="*/ 883839 h 883839"/>
                <a:gd name="connsiteX1" fmla="*/ 0 w 6267450"/>
                <a:gd name="connsiteY1" fmla="*/ 883839 h 883839"/>
                <a:gd name="connsiteX2" fmla="*/ 220960 w 6267450"/>
                <a:gd name="connsiteY2" fmla="*/ 0 h 883839"/>
                <a:gd name="connsiteX3" fmla="*/ 6267450 w 6267450"/>
                <a:gd name="connsiteY3" fmla="*/ 0 h 883839"/>
              </a:gdLst>
              <a:ahLst/>
              <a:cxnLst>
                <a:cxn ang="0">
                  <a:pos x="connsiteX0" y="connsiteY0"/>
                </a:cxn>
                <a:cxn ang="0">
                  <a:pos x="connsiteX1" y="connsiteY1"/>
                </a:cxn>
                <a:cxn ang="0">
                  <a:pos x="connsiteX2" y="connsiteY2"/>
                </a:cxn>
                <a:cxn ang="0">
                  <a:pos x="connsiteX3" y="connsiteY3"/>
                </a:cxn>
              </a:cxnLst>
              <a:rect l="l" t="t" r="r" b="b"/>
              <a:pathLst>
                <a:path w="6267450" h="883839">
                  <a:moveTo>
                    <a:pt x="6267450" y="883839"/>
                  </a:moveTo>
                  <a:lnTo>
                    <a:pt x="0" y="883839"/>
                  </a:lnTo>
                  <a:lnTo>
                    <a:pt x="220960" y="0"/>
                  </a:lnTo>
                  <a:lnTo>
                    <a:pt x="6267450" y="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s-ES"/>
            </a:p>
          </p:txBody>
        </p:sp>
      </p:grpSp>
      <p:sp>
        <p:nvSpPr>
          <p:cNvPr id="31" name="Título 30" descr="título">
            <a:extLst>
              <a:ext uri="{FF2B5EF4-FFF2-40B4-BE49-F238E27FC236}">
                <a16:creationId xmlns:a16="http://schemas.microsoft.com/office/drawing/2014/main" id="{9284195F-D106-45D8-ABAA-959FA68948B0}"/>
              </a:ext>
            </a:extLst>
          </p:cNvPr>
          <p:cNvSpPr>
            <a:spLocks noGrp="1"/>
          </p:cNvSpPr>
          <p:nvPr>
            <p:ph type="ctrTitle"/>
          </p:nvPr>
        </p:nvSpPr>
        <p:spPr>
          <a:xfrm>
            <a:off x="6040226" y="3522232"/>
            <a:ext cx="5951430" cy="2634273"/>
          </a:xfrm>
        </p:spPr>
        <p:txBody>
          <a:bodyPr rtlCol="0"/>
          <a:lstStyle/>
          <a:p>
            <a:pPr rtl="0"/>
            <a:r>
              <a:rPr lang="en-US" sz="4400" kern="1200" dirty="0">
                <a:latin typeface="+mj-lt"/>
                <a:ea typeface="+mj-ea"/>
                <a:cs typeface="+mj-cs"/>
              </a:rPr>
              <a:t>Cambio de </a:t>
            </a:r>
            <a:r>
              <a:rPr lang="en-US" sz="4400" kern="1200" dirty="0" err="1">
                <a:latin typeface="+mj-lt"/>
                <a:ea typeface="+mj-ea"/>
                <a:cs typeface="+mj-cs"/>
              </a:rPr>
              <a:t>curso</a:t>
            </a:r>
            <a:r>
              <a:rPr lang="en-US" sz="4400" kern="1200" dirty="0">
                <a:latin typeface="+mj-lt"/>
                <a:ea typeface="+mj-ea"/>
                <a:cs typeface="+mj-cs"/>
              </a:rPr>
              <a:t> y/o </a:t>
            </a:r>
            <a:r>
              <a:rPr lang="en-US" sz="4400" kern="1200" dirty="0" err="1">
                <a:latin typeface="+mj-lt"/>
                <a:ea typeface="+mj-ea"/>
                <a:cs typeface="+mj-cs"/>
              </a:rPr>
              <a:t>nivel</a:t>
            </a:r>
            <a:br>
              <a:rPr lang="en-US" sz="4400" kern="1200" dirty="0">
                <a:latin typeface="+mj-lt"/>
                <a:ea typeface="+mj-ea"/>
                <a:cs typeface="+mj-cs"/>
              </a:rPr>
            </a:br>
            <a:r>
              <a:rPr lang="en-US" sz="4400" kern="1200" dirty="0">
                <a:latin typeface="+mj-lt"/>
                <a:ea typeface="+mj-ea"/>
                <a:cs typeface="+mj-cs"/>
              </a:rPr>
              <a:t>NUEVO ALUMNADO </a:t>
            </a:r>
            <a:br>
              <a:rPr lang="en-US" sz="4400" kern="1200" dirty="0">
                <a:latin typeface="+mj-lt"/>
                <a:ea typeface="+mj-ea"/>
                <a:cs typeface="+mj-cs"/>
              </a:rPr>
            </a:br>
            <a:r>
              <a:rPr lang="en-US" sz="4400" b="1" kern="1200" dirty="0" err="1">
                <a:latin typeface="+mj-lt"/>
                <a:ea typeface="+mj-ea"/>
                <a:cs typeface="+mj-cs"/>
              </a:rPr>
              <a:t>Procedimiento</a:t>
            </a:r>
            <a:r>
              <a:rPr lang="en-US" sz="4400" b="1" kern="1200" dirty="0">
                <a:latin typeface="+mj-lt"/>
                <a:ea typeface="+mj-ea"/>
                <a:cs typeface="+mj-cs"/>
              </a:rPr>
              <a:t> 2</a:t>
            </a:r>
            <a:endParaRPr lang="es-ES" b="1" dirty="0"/>
          </a:p>
        </p:txBody>
      </p:sp>
      <p:sp>
        <p:nvSpPr>
          <p:cNvPr id="12" name="Subtítulo 11" descr="subtítulo">
            <a:extLst>
              <a:ext uri="{FF2B5EF4-FFF2-40B4-BE49-F238E27FC236}">
                <a16:creationId xmlns:a16="http://schemas.microsoft.com/office/drawing/2014/main" id="{A6AB5563-AD44-4883-8D3E-93E27EEDAA40}"/>
              </a:ext>
            </a:extLst>
          </p:cNvPr>
          <p:cNvSpPr>
            <a:spLocks noGrp="1"/>
          </p:cNvSpPr>
          <p:nvPr>
            <p:ph type="subTitle" idx="1"/>
          </p:nvPr>
        </p:nvSpPr>
        <p:spPr>
          <a:xfrm>
            <a:off x="5915162" y="2008440"/>
            <a:ext cx="5049510" cy="788244"/>
          </a:xfrm>
        </p:spPr>
        <p:txBody>
          <a:bodyPr rtlCol="0"/>
          <a:lstStyle/>
          <a:p>
            <a:r>
              <a:rPr lang="en-US" sz="3200" b="1" dirty="0" err="1"/>
              <a:t>octubre</a:t>
            </a:r>
            <a:r>
              <a:rPr lang="en-US" sz="3200" b="1" dirty="0"/>
              <a:t> 2023 </a:t>
            </a:r>
            <a:endParaRPr lang="es-ES_tradnl" sz="3200" b="1" dirty="0"/>
          </a:p>
        </p:txBody>
      </p:sp>
    </p:spTree>
    <p:extLst>
      <p:ext uri="{BB962C8B-B14F-4D97-AF65-F5344CB8AC3E}">
        <p14:creationId xmlns:p14="http://schemas.microsoft.com/office/powerpoint/2010/main" val="90489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1590995-B20C-2CDD-1018-609A8FCEE7A6}"/>
              </a:ext>
            </a:extLst>
          </p:cNvPr>
          <p:cNvSpPr>
            <a:spLocks noGrp="1"/>
          </p:cNvSpPr>
          <p:nvPr>
            <p:ph type="ctrTitle"/>
          </p:nvPr>
        </p:nvSpPr>
        <p:spPr>
          <a:xfrm>
            <a:off x="9267909" y="2023110"/>
            <a:ext cx="2469624" cy="2846070"/>
          </a:xfrm>
        </p:spPr>
        <p:txBody>
          <a:bodyPr vert="horz" lIns="91440" tIns="45720" rIns="91440" bIns="45720" rtlCol="0" anchor="ctr">
            <a:normAutofit/>
          </a:bodyPr>
          <a:lstStyle/>
          <a:p>
            <a:r>
              <a:rPr lang="en-US" sz="3700" dirty="0" err="1">
                <a:solidFill>
                  <a:schemeClr val="tx1"/>
                </a:solidFill>
              </a:rPr>
              <a:t>Octubre</a:t>
            </a:r>
            <a:r>
              <a:rPr lang="en-US" sz="3700" dirty="0">
                <a:solidFill>
                  <a:schemeClr val="tx1"/>
                </a:solidFill>
              </a:rPr>
              <a:t> 2023</a:t>
            </a:r>
          </a:p>
        </p:txBody>
      </p:sp>
      <p:sp>
        <p:nvSpPr>
          <p:cNvPr id="4" name="Subtítulo 3">
            <a:extLst>
              <a:ext uri="{FF2B5EF4-FFF2-40B4-BE49-F238E27FC236}">
                <a16:creationId xmlns:a16="http://schemas.microsoft.com/office/drawing/2014/main" id="{B8ED9A93-AC64-1A5B-E194-F7691D9BD77E}"/>
              </a:ext>
            </a:extLst>
          </p:cNvPr>
          <p:cNvSpPr>
            <a:spLocks noGrp="1"/>
          </p:cNvSpPr>
          <p:nvPr>
            <p:ph type="subTitle" idx="1"/>
          </p:nvPr>
        </p:nvSpPr>
        <p:spPr>
          <a:xfrm>
            <a:off x="9267908" y="5086350"/>
            <a:ext cx="2446465" cy="1178298"/>
          </a:xfrm>
        </p:spPr>
        <p:txBody>
          <a:bodyPr vert="horz" lIns="91440" tIns="45720" rIns="91440" bIns="45720" rtlCol="0">
            <a:normAutofit/>
          </a:bodyPr>
          <a:lstStyle/>
          <a:p>
            <a:pPr>
              <a:lnSpc>
                <a:spcPct val="90000"/>
              </a:lnSpc>
              <a:spcBef>
                <a:spcPts val="1000"/>
              </a:spcBef>
            </a:pPr>
            <a:endParaRPr lang="en-US" sz="1600">
              <a:solidFill>
                <a:schemeClr val="tx1"/>
              </a:solidFill>
            </a:endParaRPr>
          </a:p>
        </p:txBody>
      </p:sp>
      <p:pic>
        <p:nvPicPr>
          <p:cNvPr id="5122" name="Picture 2" descr="Calendario octubre 2023 en Word, Excel y PDF - Calendarpedia">
            <a:extLst>
              <a:ext uri="{FF2B5EF4-FFF2-40B4-BE49-F238E27FC236}">
                <a16:creationId xmlns:a16="http://schemas.microsoft.com/office/drawing/2014/main" id="{1F78643A-FC19-53DF-319F-A3703AB371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140"/>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2962AE06-0ED2-AA7E-5F68-4805305DD0B7}"/>
              </a:ext>
            </a:extLst>
          </p:cNvPr>
          <p:cNvSpPr/>
          <p:nvPr/>
        </p:nvSpPr>
        <p:spPr>
          <a:xfrm>
            <a:off x="1052186" y="2254685"/>
            <a:ext cx="4897677" cy="1465545"/>
          </a:xfrm>
          <a:prstGeom prst="rect">
            <a:avLst/>
          </a:prstGeom>
          <a:noFill/>
          <a:ln w="114300" cmpd="sng">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65287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a:extLst>
              <a:ext uri="{FF2B5EF4-FFF2-40B4-BE49-F238E27FC236}">
                <a16:creationId xmlns:a16="http://schemas.microsoft.com/office/drawing/2014/main" id="{2264F2E6-169E-3E9E-CFB0-7910FEF14C59}"/>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4000" kern="1200">
                <a:solidFill>
                  <a:srgbClr val="FFFFFF"/>
                </a:solidFill>
                <a:latin typeface="+mj-lt"/>
                <a:ea typeface="+mj-ea"/>
                <a:cs typeface="+mj-cs"/>
              </a:rPr>
              <a:t>Del 2/3 al 13 de octubre</a:t>
            </a:r>
          </a:p>
        </p:txBody>
      </p:sp>
      <p:pic>
        <p:nvPicPr>
          <p:cNvPr id="10" name="Marcador de contenido 9" descr="Interfaz de usuario gráfica, Texto, Aplicación&#10;&#10;Descripción generada automáticamente">
            <a:extLst>
              <a:ext uri="{FF2B5EF4-FFF2-40B4-BE49-F238E27FC236}">
                <a16:creationId xmlns:a16="http://schemas.microsoft.com/office/drawing/2014/main" id="{57F2D80B-4682-5BCF-D30E-8F5B3D7ED97C}"/>
              </a:ext>
            </a:extLst>
          </p:cNvPr>
          <p:cNvPicPr>
            <a:picLocks noGrp="1" noChangeAspect="1"/>
          </p:cNvPicPr>
          <p:nvPr>
            <p:ph idx="1"/>
          </p:nvPr>
        </p:nvPicPr>
        <p:blipFill>
          <a:blip r:embed="rId2"/>
          <a:stretch>
            <a:fillRect/>
          </a:stretch>
        </p:blipFill>
        <p:spPr>
          <a:xfrm>
            <a:off x="192353" y="2711661"/>
            <a:ext cx="11999647" cy="2819917"/>
          </a:xfrm>
          <a:prstGeom prst="rect">
            <a:avLst/>
          </a:prstGeom>
        </p:spPr>
      </p:pic>
    </p:spTree>
    <p:extLst>
      <p:ext uri="{BB962C8B-B14F-4D97-AF65-F5344CB8AC3E}">
        <p14:creationId xmlns:p14="http://schemas.microsoft.com/office/powerpoint/2010/main" val="1419939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0D7C0CB9-1B26-4A22-A90B-1EE6BFFD5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Título">
            <a:extLst>
              <a:ext uri="{FF2B5EF4-FFF2-40B4-BE49-F238E27FC236}">
                <a16:creationId xmlns:a16="http://schemas.microsoft.com/office/drawing/2014/main" id="{DBE599EF-0994-8445-BA9C-C3662CC01C80}"/>
              </a:ext>
            </a:extLst>
          </p:cNvPr>
          <p:cNvSpPr txBox="1">
            <a:spLocks/>
          </p:cNvSpPr>
          <p:nvPr/>
        </p:nvSpPr>
        <p:spPr>
          <a:xfrm>
            <a:off x="1010094" y="1004777"/>
            <a:ext cx="3466214" cy="48484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defRPr/>
            </a:pPr>
            <a:r>
              <a:rPr lang="en-US" sz="3200" b="1">
                <a:solidFill>
                  <a:schemeClr val="tx1">
                    <a:lumMod val="65000"/>
                    <a:lumOff val="35000"/>
                  </a:schemeClr>
                </a:solidFill>
              </a:rPr>
              <a:t>ORDEN DEL DIA</a:t>
            </a:r>
            <a:br>
              <a:rPr lang="en-US" sz="3200">
                <a:solidFill>
                  <a:schemeClr val="tx1">
                    <a:lumMod val="65000"/>
                    <a:lumOff val="35000"/>
                  </a:schemeClr>
                </a:solidFill>
              </a:rPr>
            </a:br>
            <a:endParaRPr lang="en-US" sz="3200">
              <a:solidFill>
                <a:schemeClr val="tx1">
                  <a:lumMod val="65000"/>
                  <a:lumOff val="35000"/>
                </a:schemeClr>
              </a:solidFill>
            </a:endParaRPr>
          </a:p>
        </p:txBody>
      </p:sp>
      <p:sp>
        <p:nvSpPr>
          <p:cNvPr id="16395" name="Rectangle 16394">
            <a:extLst>
              <a:ext uri="{FF2B5EF4-FFF2-40B4-BE49-F238E27FC236}">
                <a16:creationId xmlns:a16="http://schemas.microsoft.com/office/drawing/2014/main" id="{28143209-FADD-4B7E-A49A-BBA97A4E6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1" y="0"/>
            <a:ext cx="674369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6388" name="Rectángulo 2">
            <a:extLst>
              <a:ext uri="{FF2B5EF4-FFF2-40B4-BE49-F238E27FC236}">
                <a16:creationId xmlns:a16="http://schemas.microsoft.com/office/drawing/2014/main" id="{A70736FF-14CA-054B-A857-8051959639DA}"/>
              </a:ext>
            </a:extLst>
          </p:cNvPr>
          <p:cNvSpPr>
            <a:spLocks noChangeArrowheads="1"/>
          </p:cNvSpPr>
          <p:nvPr/>
        </p:nvSpPr>
        <p:spPr bwMode="auto">
          <a:xfrm>
            <a:off x="6096000" y="2432843"/>
            <a:ext cx="5092995" cy="2275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342900" indent="-342900">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indent="-228600" algn="ctr">
              <a:lnSpc>
                <a:spcPct val="90000"/>
              </a:lnSpc>
              <a:spcAft>
                <a:spcPts val="600"/>
              </a:spcAft>
              <a:buClr>
                <a:srgbClr val="000000"/>
              </a:buClr>
              <a:buSzPts val="1000"/>
              <a:buFont typeface="Arial" panose="020B0604020202020204" pitchFamily="34" charset="0"/>
              <a:buChar char="•"/>
            </a:pP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rgbClr val="595959"/>
                </a:solidFill>
                <a:latin typeface="+mn-lt"/>
              </a:rPr>
              <a:t>Información</a:t>
            </a:r>
            <a:r>
              <a:rPr lang="en-US" altLang="es-ES" sz="2800" b="1" dirty="0">
                <a:solidFill>
                  <a:srgbClr val="595959"/>
                </a:solidFill>
                <a:latin typeface="+mn-lt"/>
              </a:rPr>
              <a:t> general </a:t>
            </a:r>
          </a:p>
          <a:p>
            <a:pPr marL="457200">
              <a:lnSpc>
                <a:spcPct val="90000"/>
              </a:lnSpc>
              <a:spcAft>
                <a:spcPts val="600"/>
              </a:spcAft>
              <a:buClr>
                <a:srgbClr val="000000"/>
              </a:buClr>
              <a:buSzPts val="1000"/>
              <a:buFont typeface="+mj-lt"/>
              <a:buAutoNum type="arabicPeriod"/>
            </a:pPr>
            <a:r>
              <a:rPr lang="en-US" altLang="es-ES" sz="2800" dirty="0">
                <a:solidFill>
                  <a:srgbClr val="595959"/>
                </a:solidFill>
                <a:latin typeface="+mn-lt"/>
              </a:rPr>
              <a:t>Planes de </a:t>
            </a:r>
            <a:r>
              <a:rPr lang="en-US" altLang="es-ES" sz="2800" dirty="0" err="1">
                <a:solidFill>
                  <a:srgbClr val="595959"/>
                </a:solidFill>
                <a:latin typeface="+mn-lt"/>
              </a:rPr>
              <a:t>estudios</a:t>
            </a:r>
            <a:r>
              <a:rPr lang="en-US" altLang="es-ES" sz="2800" dirty="0">
                <a:solidFill>
                  <a:srgbClr val="595959"/>
                </a:solidFill>
                <a:latin typeface="+mn-lt"/>
              </a:rPr>
              <a:t> y </a:t>
            </a:r>
            <a:r>
              <a:rPr lang="en-US" altLang="es-ES" sz="2800" dirty="0" err="1">
                <a:solidFill>
                  <a:srgbClr val="595959"/>
                </a:solidFill>
                <a:latin typeface="+mn-lt"/>
              </a:rPr>
              <a:t>modalidades</a:t>
            </a:r>
            <a:r>
              <a:rPr lang="en-US" altLang="es-ES" sz="2800" dirty="0">
                <a:solidFill>
                  <a:srgbClr val="595959"/>
                </a:solidFill>
                <a:latin typeface="+mn-lt"/>
              </a:rPr>
              <a:t> de </a:t>
            </a:r>
            <a:r>
              <a:rPr lang="en-US" altLang="es-ES" sz="2800" dirty="0" err="1">
                <a:solidFill>
                  <a:srgbClr val="595959"/>
                </a:solidFill>
                <a:latin typeface="+mn-lt"/>
              </a:rPr>
              <a:t>enseñanza</a:t>
            </a: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Identidades</a:t>
            </a:r>
            <a:r>
              <a:rPr lang="en-US" altLang="es-ES" sz="2800" dirty="0">
                <a:solidFill>
                  <a:srgbClr val="595959"/>
                </a:solidFill>
                <a:latin typeface="+mn-lt"/>
              </a:rPr>
              <a:t> </a:t>
            </a:r>
            <a:r>
              <a:rPr lang="en-US" altLang="es-ES" sz="2800" dirty="0" err="1">
                <a:solidFill>
                  <a:srgbClr val="595959"/>
                </a:solidFill>
                <a:latin typeface="+mn-lt"/>
              </a:rPr>
              <a:t>Digitales</a:t>
            </a: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Actividades</a:t>
            </a:r>
            <a:r>
              <a:rPr lang="en-US" altLang="es-ES" sz="2800" dirty="0">
                <a:solidFill>
                  <a:srgbClr val="595959"/>
                </a:solidFill>
                <a:latin typeface="+mn-lt"/>
              </a:rPr>
              <a:t> </a:t>
            </a:r>
            <a:r>
              <a:rPr lang="en-US" altLang="es-ES" sz="2800" dirty="0" err="1">
                <a:solidFill>
                  <a:srgbClr val="595959"/>
                </a:solidFill>
                <a:latin typeface="+mn-lt"/>
              </a:rPr>
              <a:t>culturales</a:t>
            </a: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Pruebas</a:t>
            </a:r>
            <a:r>
              <a:rPr lang="en-US" altLang="es-ES" sz="2800" dirty="0">
                <a:solidFill>
                  <a:srgbClr val="595959"/>
                </a:solidFill>
                <a:latin typeface="+mn-lt"/>
              </a:rPr>
              <a:t> de </a:t>
            </a:r>
            <a:r>
              <a:rPr lang="en-US" altLang="es-ES" sz="2800" dirty="0" err="1">
                <a:solidFill>
                  <a:srgbClr val="595959"/>
                </a:solidFill>
                <a:latin typeface="+mn-lt"/>
              </a:rPr>
              <a:t>certificación</a:t>
            </a: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Ruegos</a:t>
            </a:r>
            <a:r>
              <a:rPr lang="en-US" altLang="es-ES" sz="2800" dirty="0">
                <a:solidFill>
                  <a:srgbClr val="595959"/>
                </a:solidFill>
                <a:latin typeface="+mn-lt"/>
              </a:rPr>
              <a:t> y </a:t>
            </a:r>
            <a:r>
              <a:rPr lang="en-US" altLang="es-ES" sz="2800" dirty="0" err="1">
                <a:solidFill>
                  <a:srgbClr val="595959"/>
                </a:solidFill>
                <a:latin typeface="+mn-lt"/>
              </a:rPr>
              <a:t>preguntas</a:t>
            </a:r>
            <a:r>
              <a:rPr lang="en-US" altLang="es-ES" sz="2800" dirty="0">
                <a:solidFill>
                  <a:srgbClr val="595959"/>
                </a:solidFill>
                <a:latin typeface="+mn-lt"/>
              </a:rPr>
              <a:t>. </a:t>
            </a:r>
          </a:p>
        </p:txBody>
      </p:sp>
      <p:sp>
        <p:nvSpPr>
          <p:cNvPr id="16385" name="Marcador de número de diapositiva 1">
            <a:extLst>
              <a:ext uri="{FF2B5EF4-FFF2-40B4-BE49-F238E27FC236}">
                <a16:creationId xmlns:a16="http://schemas.microsoft.com/office/drawing/2014/main" id="{FAB0C8AE-0FD9-0B42-AE2D-139D26A5DFA8}"/>
              </a:ext>
            </a:extLst>
          </p:cNvPr>
          <p:cNvSpPr>
            <a:spLocks noGrp="1"/>
          </p:cNvSpPr>
          <p:nvPr>
            <p:ph type="sldNum" sz="quarter" idx="12"/>
          </p:nvPr>
        </p:nvSpPr>
        <p:spPr bwMode="auto">
          <a:xfrm>
            <a:off x="9180576"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spcAft>
                <a:spcPts val="600"/>
              </a:spcAft>
              <a:defRPr/>
            </a:pPr>
            <a:fld id="{7C3DA7A2-5621-AA42-AA87-E6F9CBB3A646}" type="slidenum">
              <a:rPr lang="en-US" altLang="es-ES" sz="900">
                <a:solidFill>
                  <a:srgbClr val="595959"/>
                </a:solidFill>
                <a:latin typeface="Calibri" panose="020F0502020204030204"/>
              </a:rPr>
              <a:pPr>
                <a:spcAft>
                  <a:spcPts val="600"/>
                </a:spcAft>
                <a:defRPr/>
              </a:pPr>
              <a:t>3</a:t>
            </a:fld>
            <a:endParaRPr lang="en-US" altLang="es-ES" sz="900">
              <a:solidFill>
                <a:srgbClr val="595959"/>
              </a:solidFill>
              <a:latin typeface="Calibri" panose="020F0502020204030204"/>
            </a:endParaRPr>
          </a:p>
        </p:txBody>
      </p:sp>
      <p:pic>
        <p:nvPicPr>
          <p:cNvPr id="1026" name="Picture 2" descr="Procedimiento de matrícula – Calendario de matrícula ...">
            <a:extLst>
              <a:ext uri="{FF2B5EF4-FFF2-40B4-BE49-F238E27FC236}">
                <a16:creationId xmlns:a16="http://schemas.microsoft.com/office/drawing/2014/main" id="{3C170987-A95D-92E5-119D-9704BB712E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176" y="503172"/>
            <a:ext cx="177800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668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1590995-B20C-2CDD-1018-609A8FCEE7A6}"/>
              </a:ext>
            </a:extLst>
          </p:cNvPr>
          <p:cNvSpPr>
            <a:spLocks noGrp="1"/>
          </p:cNvSpPr>
          <p:nvPr>
            <p:ph type="ctrTitle"/>
          </p:nvPr>
        </p:nvSpPr>
        <p:spPr>
          <a:xfrm>
            <a:off x="9267909" y="2023110"/>
            <a:ext cx="2469624" cy="2846070"/>
          </a:xfrm>
        </p:spPr>
        <p:txBody>
          <a:bodyPr vert="horz" lIns="91440" tIns="45720" rIns="91440" bIns="45720" rtlCol="0" anchor="ctr">
            <a:normAutofit/>
          </a:bodyPr>
          <a:lstStyle/>
          <a:p>
            <a:r>
              <a:rPr lang="en-US" sz="3700" dirty="0" err="1">
                <a:solidFill>
                  <a:schemeClr val="tx1"/>
                </a:solidFill>
              </a:rPr>
              <a:t>Octubre</a:t>
            </a:r>
            <a:r>
              <a:rPr lang="en-US" sz="3700" dirty="0">
                <a:solidFill>
                  <a:schemeClr val="tx1"/>
                </a:solidFill>
              </a:rPr>
              <a:t> 2023</a:t>
            </a:r>
          </a:p>
        </p:txBody>
      </p:sp>
      <p:sp>
        <p:nvSpPr>
          <p:cNvPr id="4" name="Subtítulo 3">
            <a:extLst>
              <a:ext uri="{FF2B5EF4-FFF2-40B4-BE49-F238E27FC236}">
                <a16:creationId xmlns:a16="http://schemas.microsoft.com/office/drawing/2014/main" id="{B8ED9A93-AC64-1A5B-E194-F7691D9BD77E}"/>
              </a:ext>
            </a:extLst>
          </p:cNvPr>
          <p:cNvSpPr>
            <a:spLocks noGrp="1"/>
          </p:cNvSpPr>
          <p:nvPr>
            <p:ph type="subTitle" idx="1"/>
          </p:nvPr>
        </p:nvSpPr>
        <p:spPr>
          <a:xfrm>
            <a:off x="9267908" y="5086350"/>
            <a:ext cx="2446465" cy="1178298"/>
          </a:xfrm>
        </p:spPr>
        <p:txBody>
          <a:bodyPr vert="horz" lIns="91440" tIns="45720" rIns="91440" bIns="45720" rtlCol="0">
            <a:normAutofit/>
          </a:bodyPr>
          <a:lstStyle/>
          <a:p>
            <a:pPr>
              <a:lnSpc>
                <a:spcPct val="90000"/>
              </a:lnSpc>
              <a:spcBef>
                <a:spcPts val="1000"/>
              </a:spcBef>
            </a:pPr>
            <a:endParaRPr lang="en-US" sz="1600">
              <a:solidFill>
                <a:schemeClr val="tx1"/>
              </a:solidFill>
            </a:endParaRPr>
          </a:p>
        </p:txBody>
      </p:sp>
      <p:pic>
        <p:nvPicPr>
          <p:cNvPr id="5122" name="Picture 2" descr="Calendario octubre 2023 en Word, Excel y PDF - Calendarpedia">
            <a:extLst>
              <a:ext uri="{FF2B5EF4-FFF2-40B4-BE49-F238E27FC236}">
                <a16:creationId xmlns:a16="http://schemas.microsoft.com/office/drawing/2014/main" id="{1F78643A-FC19-53DF-319F-A3703AB371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140"/>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2962AE06-0ED2-AA7E-5F68-4805305DD0B7}"/>
              </a:ext>
            </a:extLst>
          </p:cNvPr>
          <p:cNvSpPr/>
          <p:nvPr/>
        </p:nvSpPr>
        <p:spPr>
          <a:xfrm>
            <a:off x="1027133" y="3645074"/>
            <a:ext cx="4897677" cy="789140"/>
          </a:xfrm>
          <a:prstGeom prst="rect">
            <a:avLst/>
          </a:prstGeom>
          <a:noFill/>
          <a:ln w="114300" cmpd="sng">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7090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a:extLst>
              <a:ext uri="{FF2B5EF4-FFF2-40B4-BE49-F238E27FC236}">
                <a16:creationId xmlns:a16="http://schemas.microsoft.com/office/drawing/2014/main" id="{2264F2E6-169E-3E9E-CFB0-7910FEF14C59}"/>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GB" sz="4000" dirty="0">
                <a:solidFill>
                  <a:schemeClr val="bg1"/>
                </a:solidFill>
              </a:rPr>
              <a:t>Del 16 al 20 de </a:t>
            </a:r>
            <a:r>
              <a:rPr lang="en-GB" sz="4000" dirty="0" err="1">
                <a:solidFill>
                  <a:schemeClr val="bg1"/>
                </a:solidFill>
              </a:rPr>
              <a:t>octubre</a:t>
            </a:r>
            <a:endParaRPr lang="en-US" sz="4000" kern="1200" dirty="0">
              <a:solidFill>
                <a:schemeClr val="bg1"/>
              </a:solidFill>
              <a:latin typeface="+mj-lt"/>
              <a:ea typeface="+mj-ea"/>
              <a:cs typeface="+mj-cs"/>
            </a:endParaRPr>
          </a:p>
        </p:txBody>
      </p:sp>
      <p:sp>
        <p:nvSpPr>
          <p:cNvPr id="3" name="Marcador de contenido 2">
            <a:extLst>
              <a:ext uri="{FF2B5EF4-FFF2-40B4-BE49-F238E27FC236}">
                <a16:creationId xmlns:a16="http://schemas.microsoft.com/office/drawing/2014/main" id="{ABEA98A6-F7A8-A90D-3899-8A4D332C5B7A}"/>
              </a:ext>
            </a:extLst>
          </p:cNvPr>
          <p:cNvSpPr>
            <a:spLocks noGrp="1"/>
          </p:cNvSpPr>
          <p:nvPr>
            <p:ph idx="1"/>
          </p:nvPr>
        </p:nvSpPr>
        <p:spPr/>
        <p:txBody>
          <a:bodyPr/>
          <a:lstStyle/>
          <a:p>
            <a:pPr marL="0" indent="0">
              <a:buNone/>
            </a:pPr>
            <a:endParaRPr lang="en-GB" dirty="0"/>
          </a:p>
        </p:txBody>
      </p:sp>
      <p:pic>
        <p:nvPicPr>
          <p:cNvPr id="4" name="Marcador de contenido 4" descr="Texto&#10;&#10;Descripción generada automáticamente">
            <a:extLst>
              <a:ext uri="{FF2B5EF4-FFF2-40B4-BE49-F238E27FC236}">
                <a16:creationId xmlns:a16="http://schemas.microsoft.com/office/drawing/2014/main" id="{DF45BB1C-65EC-1AA8-02EA-37C7B52880A1}"/>
              </a:ext>
            </a:extLst>
          </p:cNvPr>
          <p:cNvPicPr>
            <a:picLocks noChangeAspect="1"/>
          </p:cNvPicPr>
          <p:nvPr/>
        </p:nvPicPr>
        <p:blipFill>
          <a:blip r:embed="rId2"/>
          <a:stretch>
            <a:fillRect/>
          </a:stretch>
        </p:blipFill>
        <p:spPr>
          <a:xfrm>
            <a:off x="171721" y="2385303"/>
            <a:ext cx="11848554" cy="2754786"/>
          </a:xfrm>
          <a:prstGeom prst="rect">
            <a:avLst/>
          </a:prstGeom>
        </p:spPr>
      </p:pic>
    </p:spTree>
    <p:extLst>
      <p:ext uri="{BB962C8B-B14F-4D97-AF65-F5344CB8AC3E}">
        <p14:creationId xmlns:p14="http://schemas.microsoft.com/office/powerpoint/2010/main" val="546518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A1590995-B20C-2CDD-1018-609A8FCEE7A6}"/>
              </a:ext>
            </a:extLst>
          </p:cNvPr>
          <p:cNvSpPr>
            <a:spLocks noGrp="1"/>
          </p:cNvSpPr>
          <p:nvPr>
            <p:ph type="ctrTitle"/>
          </p:nvPr>
        </p:nvSpPr>
        <p:spPr>
          <a:xfrm>
            <a:off x="9267909" y="2023110"/>
            <a:ext cx="2469624" cy="2846070"/>
          </a:xfrm>
        </p:spPr>
        <p:txBody>
          <a:bodyPr vert="horz" lIns="91440" tIns="45720" rIns="91440" bIns="45720" rtlCol="0" anchor="ctr">
            <a:normAutofit/>
          </a:bodyPr>
          <a:lstStyle/>
          <a:p>
            <a:r>
              <a:rPr lang="en-US" sz="3700" dirty="0" err="1">
                <a:solidFill>
                  <a:schemeClr val="tx1"/>
                </a:solidFill>
              </a:rPr>
              <a:t>Octubre</a:t>
            </a:r>
            <a:r>
              <a:rPr lang="en-US" sz="3700" dirty="0">
                <a:solidFill>
                  <a:schemeClr val="tx1"/>
                </a:solidFill>
              </a:rPr>
              <a:t> 2023</a:t>
            </a:r>
          </a:p>
        </p:txBody>
      </p:sp>
      <p:sp>
        <p:nvSpPr>
          <p:cNvPr id="4" name="Subtítulo 3">
            <a:extLst>
              <a:ext uri="{FF2B5EF4-FFF2-40B4-BE49-F238E27FC236}">
                <a16:creationId xmlns:a16="http://schemas.microsoft.com/office/drawing/2014/main" id="{B8ED9A93-AC64-1A5B-E194-F7691D9BD77E}"/>
              </a:ext>
            </a:extLst>
          </p:cNvPr>
          <p:cNvSpPr>
            <a:spLocks noGrp="1"/>
          </p:cNvSpPr>
          <p:nvPr>
            <p:ph type="subTitle" idx="1"/>
          </p:nvPr>
        </p:nvSpPr>
        <p:spPr>
          <a:xfrm>
            <a:off x="9267908" y="5086350"/>
            <a:ext cx="2446465" cy="1178298"/>
          </a:xfrm>
        </p:spPr>
        <p:txBody>
          <a:bodyPr vert="horz" lIns="91440" tIns="45720" rIns="91440" bIns="45720" rtlCol="0">
            <a:normAutofit/>
          </a:bodyPr>
          <a:lstStyle/>
          <a:p>
            <a:pPr>
              <a:lnSpc>
                <a:spcPct val="90000"/>
              </a:lnSpc>
              <a:spcBef>
                <a:spcPts val="1000"/>
              </a:spcBef>
            </a:pPr>
            <a:endParaRPr lang="en-US" sz="1600">
              <a:solidFill>
                <a:schemeClr val="tx1"/>
              </a:solidFill>
            </a:endParaRPr>
          </a:p>
        </p:txBody>
      </p:sp>
      <p:pic>
        <p:nvPicPr>
          <p:cNvPr id="5122" name="Picture 2" descr="Calendario octubre 2023 en Word, Excel y PDF - Calendarpedia">
            <a:extLst>
              <a:ext uri="{FF2B5EF4-FFF2-40B4-BE49-F238E27FC236}">
                <a16:creationId xmlns:a16="http://schemas.microsoft.com/office/drawing/2014/main" id="{1F78643A-FC19-53DF-319F-A3703AB371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2140"/>
          <a:stretch/>
        </p:blipFill>
        <p:spPr bwMode="auto">
          <a:xfrm>
            <a:off x="545238" y="858525"/>
            <a:ext cx="7608304" cy="5211906"/>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2962AE06-0ED2-AA7E-5F68-4805305DD0B7}"/>
              </a:ext>
            </a:extLst>
          </p:cNvPr>
          <p:cNvSpPr/>
          <p:nvPr/>
        </p:nvSpPr>
        <p:spPr>
          <a:xfrm>
            <a:off x="989555" y="4474610"/>
            <a:ext cx="4897677" cy="748743"/>
          </a:xfrm>
          <a:prstGeom prst="rect">
            <a:avLst/>
          </a:prstGeom>
          <a:noFill/>
          <a:ln w="114300" cmpd="sng">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ángulo 1">
            <a:extLst>
              <a:ext uri="{FF2B5EF4-FFF2-40B4-BE49-F238E27FC236}">
                <a16:creationId xmlns:a16="http://schemas.microsoft.com/office/drawing/2014/main" id="{557E8148-E36F-8800-EC6E-774877101521}"/>
              </a:ext>
            </a:extLst>
          </p:cNvPr>
          <p:cNvSpPr/>
          <p:nvPr/>
        </p:nvSpPr>
        <p:spPr>
          <a:xfrm>
            <a:off x="989555" y="5223353"/>
            <a:ext cx="1979113" cy="748743"/>
          </a:xfrm>
          <a:prstGeom prst="rect">
            <a:avLst/>
          </a:prstGeom>
          <a:noFill/>
          <a:ln w="114300" cmpd="sng">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9684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70730A-0DC7-EB22-D481-9D4599625404}"/>
              </a:ext>
            </a:extLst>
          </p:cNvPr>
          <p:cNvSpPr>
            <a:spLocks noGrp="1"/>
          </p:cNvSpPr>
          <p:nvPr>
            <p:ph type="title"/>
          </p:nvPr>
        </p:nvSpPr>
        <p:spPr>
          <a:xfrm>
            <a:off x="1046746" y="586822"/>
            <a:ext cx="3560252" cy="1645920"/>
          </a:xfrm>
        </p:spPr>
        <p:txBody>
          <a:bodyPr>
            <a:normAutofit/>
          </a:bodyPr>
          <a:lstStyle/>
          <a:p>
            <a:r>
              <a:rPr lang="en-GB" sz="3200" dirty="0"/>
              <a:t>Del 23 al 31 de </a:t>
            </a:r>
            <a:r>
              <a:rPr lang="en-GB" sz="3200" dirty="0" err="1"/>
              <a:t>octubre</a:t>
            </a:r>
            <a:endParaRPr lang="en-GB" sz="3200" dirty="0"/>
          </a:p>
        </p:txBody>
      </p:sp>
      <p:sp>
        <p:nvSpPr>
          <p:cNvPr id="3" name="Marcador de contenido 2">
            <a:extLst>
              <a:ext uri="{FF2B5EF4-FFF2-40B4-BE49-F238E27FC236}">
                <a16:creationId xmlns:a16="http://schemas.microsoft.com/office/drawing/2014/main" id="{764DAABF-0B1F-BD43-26AB-3F391F00ACF8}"/>
              </a:ext>
            </a:extLst>
          </p:cNvPr>
          <p:cNvSpPr>
            <a:spLocks noGrp="1"/>
          </p:cNvSpPr>
          <p:nvPr>
            <p:ph idx="1"/>
          </p:nvPr>
        </p:nvSpPr>
        <p:spPr>
          <a:xfrm>
            <a:off x="5351164" y="586822"/>
            <a:ext cx="6002636" cy="1645920"/>
          </a:xfrm>
        </p:spPr>
        <p:txBody>
          <a:bodyPr anchor="ctr">
            <a:normAutofit/>
          </a:bodyPr>
          <a:lstStyle/>
          <a:p>
            <a:endParaRPr lang="en-GB" sz="1800"/>
          </a:p>
        </p:txBody>
      </p:sp>
      <p:pic>
        <p:nvPicPr>
          <p:cNvPr id="4" name="Marcador de contenido 6" descr="Interfaz de usuario gráfica, Texto, Aplicación&#10;&#10;Descripción generada automáticamente">
            <a:extLst>
              <a:ext uri="{FF2B5EF4-FFF2-40B4-BE49-F238E27FC236}">
                <a16:creationId xmlns:a16="http://schemas.microsoft.com/office/drawing/2014/main" id="{C7E89413-362D-5299-ADED-475E3E84857B}"/>
              </a:ext>
            </a:extLst>
          </p:cNvPr>
          <p:cNvPicPr>
            <a:picLocks noChangeAspect="1"/>
          </p:cNvPicPr>
          <p:nvPr/>
        </p:nvPicPr>
        <p:blipFill>
          <a:blip r:embed="rId2"/>
          <a:stretch>
            <a:fillRect/>
          </a:stretch>
        </p:blipFill>
        <p:spPr>
          <a:xfrm>
            <a:off x="554416" y="3329402"/>
            <a:ext cx="11164824" cy="1451426"/>
          </a:xfrm>
          <a:prstGeom prst="rect">
            <a:avLst/>
          </a:prstGeom>
        </p:spPr>
      </p:pic>
    </p:spTree>
    <p:extLst>
      <p:ext uri="{BB962C8B-B14F-4D97-AF65-F5344CB8AC3E}">
        <p14:creationId xmlns:p14="http://schemas.microsoft.com/office/powerpoint/2010/main" val="2485482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Interfaz de usuario gráfica, Texto&#10;&#10;Descripción generada automáticamente">
            <a:extLst>
              <a:ext uri="{FF2B5EF4-FFF2-40B4-BE49-F238E27FC236}">
                <a16:creationId xmlns:a16="http://schemas.microsoft.com/office/drawing/2014/main" id="{6A45F1CB-27CE-51B5-31AA-3E0D95EAE4DF}"/>
              </a:ext>
            </a:extLst>
          </p:cNvPr>
          <p:cNvPicPr>
            <a:picLocks noChangeAspect="1"/>
          </p:cNvPicPr>
          <p:nvPr/>
        </p:nvPicPr>
        <p:blipFill>
          <a:blip r:embed="rId2"/>
          <a:stretch>
            <a:fillRect/>
          </a:stretch>
        </p:blipFill>
        <p:spPr>
          <a:xfrm>
            <a:off x="1880992" y="844102"/>
            <a:ext cx="7772400" cy="516979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ítulo 1">
            <a:extLst>
              <a:ext uri="{FF2B5EF4-FFF2-40B4-BE49-F238E27FC236}">
                <a16:creationId xmlns:a16="http://schemas.microsoft.com/office/drawing/2014/main" id="{8C1988BD-2B6A-AC43-A0CC-1F77FD871F43}"/>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2200" kern="1200" spc="750">
                <a:solidFill>
                  <a:srgbClr val="FFFFFF"/>
                </a:solidFill>
                <a:latin typeface="+mj-lt"/>
                <a:ea typeface="+mj-ea"/>
                <a:cs typeface="+mj-cs"/>
              </a:rPr>
              <a:t>FORMULARIO</a:t>
            </a:r>
          </a:p>
        </p:txBody>
      </p:sp>
      <p:sp>
        <p:nvSpPr>
          <p:cNvPr id="5" name="CuadroTexto 4">
            <a:extLst>
              <a:ext uri="{FF2B5EF4-FFF2-40B4-BE49-F238E27FC236}">
                <a16:creationId xmlns:a16="http://schemas.microsoft.com/office/drawing/2014/main" id="{A85D8D44-50B1-4590-62F6-0DAC5AD95191}"/>
              </a:ext>
            </a:extLst>
          </p:cNvPr>
          <p:cNvSpPr txBox="1"/>
          <p:nvPr/>
        </p:nvSpPr>
        <p:spPr>
          <a:xfrm rot="21219045">
            <a:off x="4407857" y="1344733"/>
            <a:ext cx="4781955" cy="369332"/>
          </a:xfrm>
          <a:prstGeom prst="rect">
            <a:avLst/>
          </a:prstGeom>
          <a:noFill/>
        </p:spPr>
        <p:txBody>
          <a:bodyPr wrap="square" rtlCol="0">
            <a:spAutoFit/>
          </a:bodyPr>
          <a:lstStyle/>
          <a:p>
            <a:r>
              <a:rPr lang="en-GB" dirty="0">
                <a:solidFill>
                  <a:schemeClr val="accent1"/>
                </a:solidFill>
                <a:latin typeface="Modern Love" pitchFamily="82" charset="0"/>
              </a:rPr>
              <a:t>MARÍA DEL CAMPO RÍO FRÍO</a:t>
            </a:r>
          </a:p>
        </p:txBody>
      </p:sp>
      <p:pic>
        <p:nvPicPr>
          <p:cNvPr id="2052" name="Picture 4">
            <a:extLst>
              <a:ext uri="{FF2B5EF4-FFF2-40B4-BE49-F238E27FC236}">
                <a16:creationId xmlns:a16="http://schemas.microsoft.com/office/drawing/2014/main" id="{921D12AC-C5D6-8E53-A157-DF27BEDD28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855120">
            <a:off x="6877542" y="4134134"/>
            <a:ext cx="1042332" cy="845587"/>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A4BF369F-40B9-34BA-D093-CF95326A0862}"/>
              </a:ext>
            </a:extLst>
          </p:cNvPr>
          <p:cNvSpPr txBox="1"/>
          <p:nvPr/>
        </p:nvSpPr>
        <p:spPr>
          <a:xfrm rot="21219045">
            <a:off x="6348623" y="4897211"/>
            <a:ext cx="2835219" cy="369332"/>
          </a:xfrm>
          <a:prstGeom prst="rect">
            <a:avLst/>
          </a:prstGeom>
          <a:noFill/>
        </p:spPr>
        <p:txBody>
          <a:bodyPr wrap="square" rtlCol="0">
            <a:spAutoFit/>
          </a:bodyPr>
          <a:lstStyle/>
          <a:p>
            <a:r>
              <a:rPr lang="en-GB" dirty="0">
                <a:solidFill>
                  <a:schemeClr val="tx2"/>
                </a:solidFill>
                <a:latin typeface="Modern Love" pitchFamily="82" charset="0"/>
              </a:rPr>
              <a:t>Aurora </a:t>
            </a:r>
            <a:r>
              <a:rPr lang="en-GB" dirty="0" err="1">
                <a:solidFill>
                  <a:schemeClr val="tx2"/>
                </a:solidFill>
                <a:latin typeface="Modern Love" pitchFamily="82" charset="0"/>
              </a:rPr>
              <a:t>Lastra</a:t>
            </a:r>
            <a:r>
              <a:rPr lang="en-GB" dirty="0">
                <a:solidFill>
                  <a:schemeClr val="tx2"/>
                </a:solidFill>
                <a:latin typeface="Modern Love" pitchFamily="82" charset="0"/>
              </a:rPr>
              <a:t> Martínez</a:t>
            </a:r>
          </a:p>
        </p:txBody>
      </p:sp>
      <p:sp>
        <p:nvSpPr>
          <p:cNvPr id="9" name="CuadroTexto 8">
            <a:extLst>
              <a:ext uri="{FF2B5EF4-FFF2-40B4-BE49-F238E27FC236}">
                <a16:creationId xmlns:a16="http://schemas.microsoft.com/office/drawing/2014/main" id="{01B54728-AF36-45DC-E2F6-2D2FFD977B50}"/>
              </a:ext>
            </a:extLst>
          </p:cNvPr>
          <p:cNvSpPr txBox="1"/>
          <p:nvPr/>
        </p:nvSpPr>
        <p:spPr>
          <a:xfrm rot="21219045">
            <a:off x="2681243" y="2739974"/>
            <a:ext cx="2375550" cy="369332"/>
          </a:xfrm>
          <a:prstGeom prst="rect">
            <a:avLst/>
          </a:prstGeom>
          <a:noFill/>
        </p:spPr>
        <p:txBody>
          <a:bodyPr wrap="square" rtlCol="0">
            <a:spAutoFit/>
          </a:bodyPr>
          <a:lstStyle/>
          <a:p>
            <a:r>
              <a:rPr lang="en-GB" dirty="0">
                <a:solidFill>
                  <a:schemeClr val="accent1"/>
                </a:solidFill>
                <a:latin typeface="Modern Love" pitchFamily="82" charset="0"/>
              </a:rPr>
              <a:t>ALEMÁN A2-C</a:t>
            </a:r>
          </a:p>
        </p:txBody>
      </p:sp>
      <p:sp>
        <p:nvSpPr>
          <p:cNvPr id="10" name="CuadroTexto 9">
            <a:extLst>
              <a:ext uri="{FF2B5EF4-FFF2-40B4-BE49-F238E27FC236}">
                <a16:creationId xmlns:a16="http://schemas.microsoft.com/office/drawing/2014/main" id="{32C4017F-245D-F7B8-AF80-CAB29B4F4C94}"/>
              </a:ext>
            </a:extLst>
          </p:cNvPr>
          <p:cNvSpPr txBox="1"/>
          <p:nvPr/>
        </p:nvSpPr>
        <p:spPr>
          <a:xfrm rot="21219045">
            <a:off x="6441140" y="2355720"/>
            <a:ext cx="2375550" cy="369332"/>
          </a:xfrm>
          <a:prstGeom prst="rect">
            <a:avLst/>
          </a:prstGeom>
          <a:noFill/>
        </p:spPr>
        <p:txBody>
          <a:bodyPr wrap="square" rtlCol="0">
            <a:spAutoFit/>
          </a:bodyPr>
          <a:lstStyle/>
          <a:p>
            <a:r>
              <a:rPr lang="en-GB" dirty="0">
                <a:solidFill>
                  <a:schemeClr val="accent1"/>
                </a:solidFill>
                <a:latin typeface="Modern Love" pitchFamily="82" charset="0"/>
              </a:rPr>
              <a:t>ALEMÁN C1.2-A</a:t>
            </a:r>
          </a:p>
        </p:txBody>
      </p:sp>
      <p:sp>
        <p:nvSpPr>
          <p:cNvPr id="3" name="CuadroTexto 2">
            <a:extLst>
              <a:ext uri="{FF2B5EF4-FFF2-40B4-BE49-F238E27FC236}">
                <a16:creationId xmlns:a16="http://schemas.microsoft.com/office/drawing/2014/main" id="{F97EDBBE-BDEA-1868-DA38-124F117638A0}"/>
              </a:ext>
            </a:extLst>
          </p:cNvPr>
          <p:cNvSpPr txBox="1"/>
          <p:nvPr/>
        </p:nvSpPr>
        <p:spPr>
          <a:xfrm rot="21219045">
            <a:off x="5174167" y="3364641"/>
            <a:ext cx="1186051" cy="369332"/>
          </a:xfrm>
          <a:prstGeom prst="rect">
            <a:avLst/>
          </a:prstGeom>
          <a:noFill/>
        </p:spPr>
        <p:txBody>
          <a:bodyPr wrap="square" rtlCol="0">
            <a:spAutoFit/>
          </a:bodyPr>
          <a:lstStyle/>
          <a:p>
            <a:r>
              <a:rPr lang="en-GB" dirty="0">
                <a:solidFill>
                  <a:schemeClr val="accent1"/>
                </a:solidFill>
                <a:latin typeface="Modern Love" pitchFamily="82" charset="0"/>
              </a:rPr>
              <a:t>25</a:t>
            </a:r>
          </a:p>
        </p:txBody>
      </p:sp>
      <p:sp>
        <p:nvSpPr>
          <p:cNvPr id="7" name="CuadroTexto 6">
            <a:extLst>
              <a:ext uri="{FF2B5EF4-FFF2-40B4-BE49-F238E27FC236}">
                <a16:creationId xmlns:a16="http://schemas.microsoft.com/office/drawing/2014/main" id="{420FF029-D714-264F-80BC-96152979B90A}"/>
              </a:ext>
            </a:extLst>
          </p:cNvPr>
          <p:cNvSpPr txBox="1"/>
          <p:nvPr/>
        </p:nvSpPr>
        <p:spPr>
          <a:xfrm rot="21219045">
            <a:off x="2770417" y="4774345"/>
            <a:ext cx="3202063" cy="461665"/>
          </a:xfrm>
          <a:prstGeom prst="rect">
            <a:avLst/>
          </a:prstGeom>
          <a:noFill/>
        </p:spPr>
        <p:txBody>
          <a:bodyPr wrap="square" rtlCol="0">
            <a:spAutoFit/>
          </a:bodyPr>
          <a:lstStyle/>
          <a:p>
            <a:r>
              <a:rPr lang="en-GB" sz="2400" dirty="0">
                <a:solidFill>
                  <a:schemeClr val="tx2"/>
                </a:solidFill>
                <a:latin typeface="Cochocib Script Latin Pro" panose="020F0502020204030204" pitchFamily="34" charset="0"/>
                <a:cs typeface="Cochocib Script Latin Pro" panose="020F0502020204030204" pitchFamily="34" charset="0"/>
              </a:rPr>
              <a:t>María del Campo Río  </a:t>
            </a:r>
            <a:r>
              <a:rPr lang="en-GB" sz="2400" dirty="0" err="1">
                <a:solidFill>
                  <a:schemeClr val="tx2"/>
                </a:solidFill>
                <a:latin typeface="Cochocib Script Latin Pro" panose="020F0502020204030204" pitchFamily="34" charset="0"/>
                <a:cs typeface="Cochocib Script Latin Pro" panose="020F0502020204030204" pitchFamily="34" charset="0"/>
              </a:rPr>
              <a:t>Frío</a:t>
            </a:r>
            <a:endParaRPr lang="en-GB" sz="2400" dirty="0">
              <a:solidFill>
                <a:schemeClr val="tx2"/>
              </a:solidFill>
              <a:latin typeface="Cochocib Script Latin Pro" panose="020F0502020204030204" pitchFamily="34" charset="0"/>
              <a:cs typeface="Cochocib Script Latin Pro" panose="020F0502020204030204" pitchFamily="34" charset="0"/>
            </a:endParaRPr>
          </a:p>
        </p:txBody>
      </p:sp>
      <p:pic>
        <p:nvPicPr>
          <p:cNvPr id="4" name="Picture 2" descr="Satisfacción Del Sello De Garantía De Caucho Ilustraciones Svg,  Vectoriales, Clip Art Vectorizado Libre De Derechos. Image 39940971.">
            <a:extLst>
              <a:ext uri="{FF2B5EF4-FFF2-40B4-BE49-F238E27FC236}">
                <a16:creationId xmlns:a16="http://schemas.microsoft.com/office/drawing/2014/main" id="{4653DB15-4458-F866-0A0A-EE74EAABCE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624" y="3871932"/>
            <a:ext cx="1031160" cy="1031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53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par>
                                <p:cTn id="12" presetID="9" presetClass="entr" presetSubtype="0" fill="hold" nodeType="with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dissolve">
                                      <p:cBhvr>
                                        <p:cTn id="14" dur="500"/>
                                        <p:tgtEl>
                                          <p:spTgt spid="2052"/>
                                        </p:tgtEl>
                                      </p:cBhvr>
                                    </p:animEffect>
                                  </p:childTnLst>
                                </p:cTn>
                              </p:par>
                              <p:par>
                                <p:cTn id="15" presetID="41" presetClass="entr" presetSubtype="0" fill="hold" nodeType="with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19" dur="50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xEl>
                                              <p:pRg st="0" end="0"/>
                                            </p:txEl>
                                          </p:spTgt>
                                        </p:tgtEl>
                                      </p:cBhvr>
                                    </p:animEffect>
                                  </p:childTnLst>
                                </p:cTn>
                              </p:par>
                            </p:childTnLst>
                          </p:cTn>
                        </p:par>
                        <p:par>
                          <p:cTn id="22" fill="hold">
                            <p:stCondLst>
                              <p:cond delay="1450"/>
                            </p:stCondLst>
                            <p:childTnLst>
                              <p:par>
                                <p:cTn id="23" presetID="41" presetClass="entr" presetSubtype="0" fill="hold" nodeType="afterEffect">
                                  <p:stCondLst>
                                    <p:cond delay="0"/>
                                  </p:stCondLst>
                                  <p:iterate type="lt">
                                    <p:tmPct val="10000"/>
                                  </p:iterate>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500" fill="hold"/>
                                        <p:tgtEl>
                                          <p:spTgt spid="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9">
                                            <p:txEl>
                                              <p:pRg st="0" end="0"/>
                                            </p:txEl>
                                          </p:spTgt>
                                        </p:tgtEl>
                                        <p:attrNameLst>
                                          <p:attrName>ppt_y</p:attrName>
                                        </p:attrNameLst>
                                      </p:cBhvr>
                                      <p:tavLst>
                                        <p:tav tm="0">
                                          <p:val>
                                            <p:strVal val="#ppt_y"/>
                                          </p:val>
                                        </p:tav>
                                        <p:tav tm="100000">
                                          <p:val>
                                            <p:strVal val="#ppt_y"/>
                                          </p:val>
                                        </p:tav>
                                      </p:tavLst>
                                    </p:anim>
                                    <p:anim calcmode="lin" valueType="num">
                                      <p:cBhvr>
                                        <p:cTn id="27" dur="500" fill="hold"/>
                                        <p:tgtEl>
                                          <p:spTgt spid="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9">
                                            <p:txEl>
                                              <p:pRg st="0" end="0"/>
                                            </p:txEl>
                                          </p:spTgt>
                                        </p:tgtEl>
                                      </p:cBhvr>
                                    </p:animEffect>
                                  </p:childTnLst>
                                </p:cTn>
                              </p:par>
                            </p:childTnLst>
                          </p:cTn>
                        </p:par>
                        <p:par>
                          <p:cTn id="30" fill="hold">
                            <p:stCondLst>
                              <p:cond delay="2400"/>
                            </p:stCondLst>
                            <p:childTnLst>
                              <p:par>
                                <p:cTn id="31" presetID="41" presetClass="entr" presetSubtype="0" fill="hold" nodeType="afterEffect">
                                  <p:stCondLst>
                                    <p:cond delay="0"/>
                                  </p:stCondLst>
                                  <p:iterate type="lt">
                                    <p:tmPct val="10000"/>
                                  </p:iterate>
                                  <p:childTnLst>
                                    <p:set>
                                      <p:cBhvr>
                                        <p:cTn id="32" dur="1" fill="hold">
                                          <p:stCondLst>
                                            <p:cond delay="0"/>
                                          </p:stCondLst>
                                        </p:cTn>
                                        <p:tgtEl>
                                          <p:spTgt spid="10">
                                            <p:txEl>
                                              <p:pRg st="0" end="0"/>
                                            </p:txEl>
                                          </p:spTgt>
                                        </p:tgtEl>
                                        <p:attrNameLst>
                                          <p:attrName>style.visibility</p:attrName>
                                        </p:attrNameLst>
                                      </p:cBhvr>
                                      <p:to>
                                        <p:strVal val="visible"/>
                                      </p:to>
                                    </p:set>
                                    <p:anim calcmode="lin" valueType="num">
                                      <p:cBhvr>
                                        <p:cTn id="33"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35"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0">
                                            <p:txEl>
                                              <p:pRg st="0" end="0"/>
                                            </p:txEl>
                                          </p:spTgt>
                                        </p:tgtEl>
                                      </p:cBhvr>
                                    </p:animEffect>
                                  </p:childTnLst>
                                </p:cTn>
                              </p:par>
                            </p:childTnLst>
                          </p:cTn>
                        </p:par>
                        <p:par>
                          <p:cTn id="38" fill="hold">
                            <p:stCondLst>
                              <p:cond delay="3450"/>
                            </p:stCondLst>
                            <p:childTnLst>
                              <p:par>
                                <p:cTn id="39" presetID="41" presetClass="entr" presetSubtype="0" fill="hold" nodeType="afterEffect">
                                  <p:stCondLst>
                                    <p:cond delay="0"/>
                                  </p:stCondLst>
                                  <p:iterate type="lt">
                                    <p:tmPct val="10000"/>
                                  </p:iterate>
                                  <p:childTnLst>
                                    <p:set>
                                      <p:cBhvr>
                                        <p:cTn id="40" dur="1" fill="hold">
                                          <p:stCondLst>
                                            <p:cond delay="0"/>
                                          </p:stCondLst>
                                        </p:cTn>
                                        <p:tgtEl>
                                          <p:spTgt spid="3">
                                            <p:txEl>
                                              <p:pRg st="0" end="0"/>
                                            </p:txEl>
                                          </p:spTgt>
                                        </p:tgtEl>
                                        <p:attrNameLst>
                                          <p:attrName>style.visibility</p:attrName>
                                        </p:attrNameLst>
                                      </p:cBhvr>
                                      <p:to>
                                        <p:strVal val="visible"/>
                                      </p:to>
                                    </p:set>
                                    <p:anim calcmode="lin" valueType="num">
                                      <p:cBhvr>
                                        <p:cTn id="41"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43"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nodeType="clickEffect">
                                  <p:stCondLst>
                                    <p:cond delay="0"/>
                                  </p:stCondLst>
                                  <p:iterate type="lt">
                                    <p:tmPct val="10000"/>
                                  </p:iterate>
                                  <p:childTnLst>
                                    <p:set>
                                      <p:cBhvr>
                                        <p:cTn id="49" dur="1" fill="hold">
                                          <p:stCondLst>
                                            <p:cond delay="0"/>
                                          </p:stCondLst>
                                        </p:cTn>
                                        <p:tgtEl>
                                          <p:spTgt spid="7">
                                            <p:txEl>
                                              <p:pRg st="0" end="0"/>
                                            </p:txEl>
                                          </p:spTgt>
                                        </p:tgtEl>
                                        <p:attrNameLst>
                                          <p:attrName>style.visibility</p:attrName>
                                        </p:attrNameLst>
                                      </p:cBhvr>
                                      <p:to>
                                        <p:strVal val="visible"/>
                                      </p:to>
                                    </p:set>
                                    <p:anim calcmode="lin" valueType="num">
                                      <p:cBhvr>
                                        <p:cTn id="50"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52"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 calcmode="lin" valueType="num">
                                      <p:cBhvr>
                                        <p:cTn id="59" dur="500" fill="hold"/>
                                        <p:tgtEl>
                                          <p:spTgt spid="4"/>
                                        </p:tgtEl>
                                        <p:attrNameLst>
                                          <p:attrName>ppt_w</p:attrName>
                                        </p:attrNameLst>
                                      </p:cBhvr>
                                      <p:tavLst>
                                        <p:tav tm="0">
                                          <p:val>
                                            <p:fltVal val="0"/>
                                          </p:val>
                                        </p:tav>
                                        <p:tav tm="100000">
                                          <p:val>
                                            <p:strVal val="#ppt_w"/>
                                          </p:val>
                                        </p:tav>
                                      </p:tavLst>
                                    </p:anim>
                                    <p:anim calcmode="lin" valueType="num">
                                      <p:cBhvr>
                                        <p:cTn id="60" dur="500" fill="hold"/>
                                        <p:tgtEl>
                                          <p:spTgt spid="4"/>
                                        </p:tgtEl>
                                        <p:attrNameLst>
                                          <p:attrName>ppt_h</p:attrName>
                                        </p:attrNameLst>
                                      </p:cBhvr>
                                      <p:tavLst>
                                        <p:tav tm="0">
                                          <p:val>
                                            <p:fltVal val="0"/>
                                          </p:val>
                                        </p:tav>
                                        <p:tav tm="100000">
                                          <p:val>
                                            <p:strVal val="#ppt_h"/>
                                          </p:val>
                                        </p:tav>
                                      </p:tavLst>
                                    </p:anim>
                                    <p:animEffect transition="in" filter="fad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eenagers' future view | News | Research Live">
            <a:extLst>
              <a:ext uri="{FF2B5EF4-FFF2-40B4-BE49-F238E27FC236}">
                <a16:creationId xmlns:a16="http://schemas.microsoft.com/office/drawing/2014/main" id="{15A63209-EA9F-8E14-7532-BD11851E22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393" r="9591"/>
          <a:stretch/>
        </p:blipFill>
        <p:spPr bwMode="auto">
          <a:xfrm>
            <a:off x="-1" y="10"/>
            <a:ext cx="6676568" cy="6857990"/>
          </a:xfrm>
          <a:prstGeom prst="rect">
            <a:avLst/>
          </a:prstGeom>
          <a:solidFill>
            <a:srgbClr val="FFFFFF"/>
          </a:solidFill>
        </p:spPr>
      </p:pic>
      <p:sp>
        <p:nvSpPr>
          <p:cNvPr id="4" name="Título 3">
            <a:extLst>
              <a:ext uri="{FF2B5EF4-FFF2-40B4-BE49-F238E27FC236}">
                <a16:creationId xmlns:a16="http://schemas.microsoft.com/office/drawing/2014/main" id="{0D1EA1B8-D324-5F43-A4E0-F9D37F2D859E}"/>
              </a:ext>
            </a:extLst>
          </p:cNvPr>
          <p:cNvSpPr>
            <a:spLocks noGrp="1"/>
          </p:cNvSpPr>
          <p:nvPr>
            <p:ph type="ctrTitle"/>
          </p:nvPr>
        </p:nvSpPr>
        <p:spPr>
          <a:xfrm>
            <a:off x="7274144" y="1291772"/>
            <a:ext cx="4379976" cy="3611880"/>
          </a:xfrm>
        </p:spPr>
        <p:txBody>
          <a:bodyPr anchor="b">
            <a:normAutofit/>
          </a:bodyPr>
          <a:lstStyle/>
          <a:p>
            <a:pPr algn="ctr"/>
            <a:r>
              <a:rPr lang="es-ES_tradnl" dirty="0"/>
              <a:t>Menores de edad</a:t>
            </a:r>
          </a:p>
        </p:txBody>
      </p:sp>
      <p:sp>
        <p:nvSpPr>
          <p:cNvPr id="5" name="Subtítulo 4">
            <a:extLst>
              <a:ext uri="{FF2B5EF4-FFF2-40B4-BE49-F238E27FC236}">
                <a16:creationId xmlns:a16="http://schemas.microsoft.com/office/drawing/2014/main" id="{2053688B-8E91-7246-9E68-82A47349EB9F}"/>
              </a:ext>
            </a:extLst>
          </p:cNvPr>
          <p:cNvSpPr>
            <a:spLocks noGrp="1"/>
          </p:cNvSpPr>
          <p:nvPr>
            <p:ph type="subTitle" idx="1"/>
          </p:nvPr>
        </p:nvSpPr>
        <p:spPr>
          <a:xfrm>
            <a:off x="7089289" y="5392401"/>
            <a:ext cx="4478598" cy="521208"/>
          </a:xfrm>
        </p:spPr>
        <p:txBody>
          <a:bodyPr anchor="t">
            <a:noAutofit/>
          </a:bodyPr>
          <a:lstStyle/>
          <a:p>
            <a:r>
              <a:rPr lang="es-ES" sz="2400" b="1" dirty="0"/>
              <a:t>El documento deberá ser firmado por el padre, la madre o el tutor o la tutora legal.</a:t>
            </a:r>
          </a:p>
          <a:p>
            <a:endParaRPr lang="es-ES_tradnl" sz="2400" dirty="0"/>
          </a:p>
        </p:txBody>
      </p:sp>
    </p:spTree>
    <p:extLst>
      <p:ext uri="{BB962C8B-B14F-4D97-AF65-F5344CB8AC3E}">
        <p14:creationId xmlns:p14="http://schemas.microsoft.com/office/powerpoint/2010/main" val="649663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7C85C02-5AC5-F144-A6C2-7A18C79B19DC}"/>
              </a:ext>
            </a:extLst>
          </p:cNvPr>
          <p:cNvSpPr>
            <a:spLocks noGrp="1"/>
          </p:cNvSpPr>
          <p:nvPr>
            <p:ph type="title"/>
          </p:nvPr>
        </p:nvSpPr>
        <p:spPr>
          <a:xfrm>
            <a:off x="425450" y="383228"/>
            <a:ext cx="4559909" cy="1600200"/>
          </a:xfrm>
        </p:spPr>
        <p:txBody>
          <a:bodyPr anchor="b">
            <a:normAutofit/>
          </a:bodyPr>
          <a:lstStyle/>
          <a:p>
            <a:r>
              <a:rPr lang="es-ES_tradnl" b="1" dirty="0">
                <a:solidFill>
                  <a:schemeClr val="accent1"/>
                </a:solidFill>
              </a:rPr>
              <a:t>Matrícula condicional NI B1.1 </a:t>
            </a:r>
          </a:p>
        </p:txBody>
      </p:sp>
      <p:sp>
        <p:nvSpPr>
          <p:cNvPr id="5" name="Subtítulo 4">
            <a:extLst>
              <a:ext uri="{FF2B5EF4-FFF2-40B4-BE49-F238E27FC236}">
                <a16:creationId xmlns:a16="http://schemas.microsoft.com/office/drawing/2014/main" id="{FB529BBD-EB9B-0D49-B97C-CDCB9261E18F}"/>
              </a:ext>
            </a:extLst>
          </p:cNvPr>
          <p:cNvSpPr>
            <a:spLocks noGrp="1"/>
          </p:cNvSpPr>
          <p:nvPr>
            <p:ph type="body" sz="half" idx="2"/>
          </p:nvPr>
        </p:nvSpPr>
        <p:spPr>
          <a:xfrm>
            <a:off x="425450" y="2403474"/>
            <a:ext cx="5161158" cy="1754189"/>
          </a:xfrm>
        </p:spPr>
        <p:txBody>
          <a:bodyPr>
            <a:normAutofit/>
          </a:bodyPr>
          <a:lstStyle/>
          <a:p>
            <a:pPr algn="just"/>
            <a:r>
              <a:rPr lang="es-ES" sz="2400" dirty="0"/>
              <a:t>Todo el alumnado con matrícula “condicional” en NI B1.1 de inglés deberá ser evaluado para confirmar su permanencia en el nivel. </a:t>
            </a:r>
          </a:p>
        </p:txBody>
      </p:sp>
      <p:pic>
        <p:nvPicPr>
          <p:cNvPr id="1028" name="Picture 4" descr="Your Indecisiveness Could Actually Signify Greater Intelligence">
            <a:extLst>
              <a:ext uri="{FF2B5EF4-FFF2-40B4-BE49-F238E27FC236}">
                <a16:creationId xmlns:a16="http://schemas.microsoft.com/office/drawing/2014/main" id="{B29381F8-93F5-0037-5809-B02B1215F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9447" y="1183328"/>
            <a:ext cx="6224706" cy="4491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513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magen de la pantalla de una ventana&#10;&#10;Descripción generada automáticamente con confianza baja">
            <a:extLst>
              <a:ext uri="{FF2B5EF4-FFF2-40B4-BE49-F238E27FC236}">
                <a16:creationId xmlns:a16="http://schemas.microsoft.com/office/drawing/2014/main" id="{C82DCF8B-3B4E-77AF-FDAB-7B297A115E4F}"/>
              </a:ext>
            </a:extLst>
          </p:cNvPr>
          <p:cNvPicPr>
            <a:picLocks noChangeAspect="1"/>
          </p:cNvPicPr>
          <p:nvPr/>
        </p:nvPicPr>
        <p:blipFill rotWithShape="1">
          <a:blip r:embed="rId2"/>
          <a:srcRect t="7697" r="23298" b="1394"/>
          <a:stretch/>
        </p:blipFill>
        <p:spPr>
          <a:xfrm>
            <a:off x="3523488" y="10"/>
            <a:ext cx="8668512" cy="6857990"/>
          </a:xfrm>
          <a:prstGeom prst="rect">
            <a:avLst/>
          </a:prstGeom>
        </p:spPr>
      </p:pic>
      <p:sp>
        <p:nvSpPr>
          <p:cNvPr id="27" name="Rectangle 26">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BDFD3AAB-FD6B-E644-9AF9-8A6E08C24A5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a:t>Programaciones didácticas</a:t>
            </a:r>
          </a:p>
        </p:txBody>
      </p:sp>
      <p:sp>
        <p:nvSpPr>
          <p:cNvPr id="3" name="Marcador de texto 2">
            <a:extLst>
              <a:ext uri="{FF2B5EF4-FFF2-40B4-BE49-F238E27FC236}">
                <a16:creationId xmlns:a16="http://schemas.microsoft.com/office/drawing/2014/main" id="{C6F2CE07-8C4D-EF4F-9BA0-1B4368642ECF}"/>
              </a:ext>
            </a:extLst>
          </p:cNvPr>
          <p:cNvSpPr>
            <a:spLocks noGrp="1"/>
          </p:cNvSpPr>
          <p:nvPr>
            <p:ph type="body" idx="1"/>
          </p:nvPr>
        </p:nvSpPr>
        <p:spPr>
          <a:xfrm>
            <a:off x="477980" y="4872922"/>
            <a:ext cx="4023359" cy="1208141"/>
          </a:xfrm>
        </p:spPr>
        <p:txBody>
          <a:bodyPr vert="horz" lIns="91440" tIns="45720" rIns="91440" bIns="45720" rtlCol="0">
            <a:normAutofit/>
          </a:bodyPr>
          <a:lstStyle/>
          <a:p>
            <a:pPr marL="457200" indent="-457200">
              <a:buFont typeface="Arial" panose="020B0604020202020204" pitchFamily="34" charset="0"/>
              <a:buChar char="•"/>
            </a:pPr>
            <a:r>
              <a:rPr lang="en-US" sz="2800" dirty="0" err="1">
                <a:solidFill>
                  <a:schemeClr val="tx1"/>
                </a:solidFill>
              </a:rPr>
              <a:t>Página</a:t>
            </a:r>
            <a:r>
              <a:rPr lang="en-US" sz="2800" dirty="0">
                <a:solidFill>
                  <a:schemeClr val="tx1"/>
                </a:solidFill>
              </a:rPr>
              <a:t> web</a:t>
            </a:r>
          </a:p>
          <a:p>
            <a:pPr marL="457200" indent="-457200">
              <a:buFont typeface="Arial" panose="020B0604020202020204" pitchFamily="34" charset="0"/>
              <a:buChar char="•"/>
            </a:pPr>
            <a:r>
              <a:rPr lang="en-US" sz="2800" dirty="0" err="1">
                <a:solidFill>
                  <a:schemeClr val="tx1"/>
                </a:solidFill>
              </a:rPr>
              <a:t>Conserjería</a:t>
            </a:r>
            <a:endParaRPr lang="en-US" sz="2800" dirty="0">
              <a:solidFill>
                <a:schemeClr val="tx1"/>
              </a:solidFill>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6384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B27452-456A-9B40-9CAF-72A8F4EEA25F}"/>
              </a:ext>
            </a:extLst>
          </p:cNvPr>
          <p:cNvSpPr>
            <a:spLocks noGrp="1"/>
          </p:cNvSpPr>
          <p:nvPr>
            <p:ph type="title"/>
          </p:nvPr>
        </p:nvSpPr>
        <p:spPr>
          <a:xfrm rot="16200000">
            <a:off x="-1592538" y="2733675"/>
            <a:ext cx="5929312" cy="1500188"/>
          </a:xfrm>
        </p:spPr>
        <p:txBody>
          <a:bodyPr/>
          <a:lstStyle/>
          <a:p>
            <a:pPr>
              <a:defRPr/>
            </a:pPr>
            <a:r>
              <a:rPr lang="en-GB" sz="3600" dirty="0">
                <a:solidFill>
                  <a:schemeClr val="tx1">
                    <a:lumMod val="95000"/>
                    <a:lumOff val="5000"/>
                  </a:schemeClr>
                </a:solidFill>
              </a:rPr>
              <a:t>ACTIVIDADES DE LENGUA EVALUADAS</a:t>
            </a:r>
          </a:p>
        </p:txBody>
      </p:sp>
      <p:sp>
        <p:nvSpPr>
          <p:cNvPr id="61442" name="Marcador de número de diapositiva 3">
            <a:extLst>
              <a:ext uri="{FF2B5EF4-FFF2-40B4-BE49-F238E27FC236}">
                <a16:creationId xmlns:a16="http://schemas.microsoft.com/office/drawing/2014/main" id="{7719FCCF-62CF-454E-B021-38CE109643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fld id="{FAC841CE-4236-7343-A757-C0F678996ED8}" type="slidenum">
              <a:rPr lang="es-ES_tradnl" altLang="es-ES" smtClean="0">
                <a:solidFill>
                  <a:srgbClr val="0D0D0D"/>
                </a:solidFill>
                <a:latin typeface="Tw Cen MT Condensed" panose="020B0606020104020203" pitchFamily="34" charset="77"/>
              </a:rPr>
              <a:pPr/>
              <a:t>38</a:t>
            </a:fld>
            <a:endParaRPr lang="es-ES_tradnl" altLang="es-ES">
              <a:solidFill>
                <a:srgbClr val="0D0D0D"/>
              </a:solidFill>
              <a:latin typeface="Tw Cen MT Condensed" panose="020B0606020104020203" pitchFamily="34" charset="77"/>
            </a:endParaRPr>
          </a:p>
        </p:txBody>
      </p:sp>
      <p:pic>
        <p:nvPicPr>
          <p:cNvPr id="61443" name="Imagen 12" descr="logo.jpg">
            <a:extLst>
              <a:ext uri="{FF2B5EF4-FFF2-40B4-BE49-F238E27FC236}">
                <a16:creationId xmlns:a16="http://schemas.microsoft.com/office/drawing/2014/main" id="{784290CE-00A0-B042-8AA5-9D12AA8C91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725" y="292100"/>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16 Diagrama">
            <a:extLst>
              <a:ext uri="{FF2B5EF4-FFF2-40B4-BE49-F238E27FC236}">
                <a16:creationId xmlns:a16="http://schemas.microsoft.com/office/drawing/2014/main" id="{3FAD86C5-3CBC-1F49-B332-AB3C7C11F78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2118" y="292100"/>
            <a:ext cx="10579100"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715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7" name="Rectangle 4098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989" name="Rectangle 4098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6" name="Isosceles Triangle 40985">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8" name="Isosceles Triangle 40987">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0" name="Rectangle 4098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4" name="5 Marcador de número de diapositiva">
            <a:extLst>
              <a:ext uri="{FF2B5EF4-FFF2-40B4-BE49-F238E27FC236}">
                <a16:creationId xmlns:a16="http://schemas.microsoft.com/office/drawing/2014/main" id="{85985318-8FA1-374B-8C02-5F5CAA9EAD0E}"/>
              </a:ext>
            </a:extLst>
          </p:cNvPr>
          <p:cNvSpPr>
            <a:spLocks noGrp="1"/>
          </p:cNvSpPr>
          <p:nvPr>
            <p:ph type="sldNum" sz="quarter" idx="12"/>
          </p:nvPr>
        </p:nvSpPr>
        <p:spPr bwMode="auto">
          <a:xfrm>
            <a:off x="8805333"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spcAft>
                <a:spcPts val="600"/>
              </a:spcAft>
            </a:pPr>
            <a:fld id="{6537D284-4FFC-D845-A13D-611D9098DCAA}" type="slidenum">
              <a:rPr lang="en-US" altLang="es-ES">
                <a:solidFill>
                  <a:srgbClr val="FFFFFF"/>
                </a:solidFill>
                <a:latin typeface="+mn-lt"/>
              </a:rPr>
              <a:pPr>
                <a:spcAft>
                  <a:spcPts val="600"/>
                </a:spcAft>
              </a:pPr>
              <a:t>39</a:t>
            </a:fld>
            <a:endParaRPr lang="en-US" altLang="es-ES">
              <a:solidFill>
                <a:srgbClr val="FFFFFF"/>
              </a:solidFill>
              <a:latin typeface="+mn-lt"/>
            </a:endParaRPr>
          </a:p>
        </p:txBody>
      </p:sp>
      <p:graphicFrame>
        <p:nvGraphicFramePr>
          <p:cNvPr id="40966" name="CuadroTexto 1">
            <a:extLst>
              <a:ext uri="{FF2B5EF4-FFF2-40B4-BE49-F238E27FC236}">
                <a16:creationId xmlns:a16="http://schemas.microsoft.com/office/drawing/2014/main" id="{ACC19069-A7FF-4B67-8EFA-0C57827B26F1}"/>
              </a:ext>
            </a:extLst>
          </p:cNvPr>
          <p:cNvGraphicFramePr/>
          <p:nvPr>
            <p:extLst>
              <p:ext uri="{D42A27DB-BD31-4B8C-83A1-F6EECF244321}">
                <p14:modId xmlns:p14="http://schemas.microsoft.com/office/powerpoint/2010/main" val="272066290"/>
              </p:ext>
            </p:extLst>
          </p:nvPr>
        </p:nvGraphicFramePr>
        <p:xfrm>
          <a:off x="670705" y="1201080"/>
          <a:ext cx="10905066" cy="43939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3818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9" name="Flowchart: Document 1843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2">
            <a:extLst>
              <a:ext uri="{FF2B5EF4-FFF2-40B4-BE49-F238E27FC236}">
                <a16:creationId xmlns:a16="http://schemas.microsoft.com/office/drawing/2014/main" id="{F1B00652-BEF1-D042-8D9A-3CFD60BEE15A}"/>
              </a:ext>
            </a:extLst>
          </p:cNvPr>
          <p:cNvSpPr>
            <a:spLocks noGrp="1"/>
          </p:cNvSpPr>
          <p:nvPr>
            <p:ph type="title"/>
          </p:nvPr>
        </p:nvSpPr>
        <p:spPr>
          <a:xfrm>
            <a:off x="611854" y="171162"/>
            <a:ext cx="3066528" cy="2371148"/>
          </a:xfrm>
          <a:prstGeom prst="ellipse">
            <a:avLst/>
          </a:prstGeom>
        </p:spPr>
        <p:txBody>
          <a:bodyPr vert="horz" lIns="91440" tIns="45720" rIns="91440" bIns="45720" rtlCol="0" anchor="ctr">
            <a:noAutofit/>
          </a:bodyPr>
          <a:lstStyle/>
          <a:p>
            <a:pPr>
              <a:defRPr/>
            </a:pPr>
            <a:r>
              <a:rPr lang="en-US" altLang="es-ES" sz="3200" kern="1200" dirty="0" err="1">
                <a:solidFill>
                  <a:srgbClr val="FFFFFF"/>
                </a:solidFill>
                <a:latin typeface="+mj-lt"/>
                <a:ea typeface="+mj-ea"/>
                <a:cs typeface="+mj-cs"/>
              </a:rPr>
              <a:t>Horario</a:t>
            </a:r>
            <a:r>
              <a:rPr lang="en-US" altLang="es-ES" sz="3200" kern="1200" dirty="0">
                <a:solidFill>
                  <a:srgbClr val="FFFFFF"/>
                </a:solidFill>
                <a:latin typeface="+mj-lt"/>
                <a:ea typeface="+mj-ea"/>
                <a:cs typeface="+mj-cs"/>
              </a:rPr>
              <a:t> de </a:t>
            </a:r>
            <a:r>
              <a:rPr lang="en-US" altLang="es-ES" sz="3200" kern="1200" dirty="0" err="1">
                <a:solidFill>
                  <a:srgbClr val="FFFFFF"/>
                </a:solidFill>
                <a:latin typeface="+mj-lt"/>
                <a:ea typeface="+mj-ea"/>
                <a:cs typeface="+mj-cs"/>
              </a:rPr>
              <a:t>apertura</a:t>
            </a:r>
            <a:r>
              <a:rPr lang="en-US" altLang="es-ES" sz="3200" kern="1200" dirty="0">
                <a:solidFill>
                  <a:srgbClr val="FFFFFF"/>
                </a:solidFill>
                <a:latin typeface="+mj-lt"/>
                <a:ea typeface="+mj-ea"/>
                <a:cs typeface="+mj-cs"/>
              </a:rPr>
              <a:t> de </a:t>
            </a:r>
            <a:r>
              <a:rPr lang="en-US" altLang="es-ES" sz="3200" b="1" kern="1200" dirty="0" err="1">
                <a:solidFill>
                  <a:srgbClr val="FFFFFF"/>
                </a:solidFill>
                <a:latin typeface="+mj-lt"/>
                <a:ea typeface="+mj-ea"/>
                <a:cs typeface="+mj-cs"/>
              </a:rPr>
              <a:t>Secretaría</a:t>
            </a:r>
            <a:br>
              <a:rPr lang="en-US" altLang="es-ES" sz="3200" b="1" kern="1200" dirty="0">
                <a:solidFill>
                  <a:srgbClr val="FFFFFF"/>
                </a:solidFill>
                <a:latin typeface="+mj-lt"/>
                <a:ea typeface="+mj-ea"/>
                <a:cs typeface="+mj-cs"/>
              </a:rPr>
            </a:br>
            <a:endParaRPr lang="en-US" sz="3200" kern="1200" dirty="0">
              <a:solidFill>
                <a:srgbClr val="FFFFFF"/>
              </a:solidFill>
              <a:latin typeface="+mj-lt"/>
              <a:ea typeface="+mj-ea"/>
              <a:cs typeface="+mj-cs"/>
            </a:endParaRPr>
          </a:p>
        </p:txBody>
      </p:sp>
      <p:sp>
        <p:nvSpPr>
          <p:cNvPr id="18433" name="10 Marcador de número de diapositiva">
            <a:extLst>
              <a:ext uri="{FF2B5EF4-FFF2-40B4-BE49-F238E27FC236}">
                <a16:creationId xmlns:a16="http://schemas.microsoft.com/office/drawing/2014/main" id="{F46E4BB1-867A-144C-BFE2-15511AA31D33}"/>
              </a:ext>
            </a:extLst>
          </p:cNvPr>
          <p:cNvSpPr>
            <a:spLocks noGrp="1"/>
          </p:cNvSpPr>
          <p:nvPr>
            <p:ph type="sldNum" sz="quarter" idx="12"/>
          </p:nvPr>
        </p:nvSpPr>
        <p:spPr bwMode="auto">
          <a:xfrm>
            <a:off x="10926476" y="6356350"/>
            <a:ext cx="62544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l">
              <a:spcAft>
                <a:spcPts val="600"/>
              </a:spcAft>
            </a:pPr>
            <a:fld id="{C2B52A40-1E64-FF44-B58E-8F1A0FDCB937}" type="slidenum">
              <a:rPr lang="en-US" altLang="es-ES">
                <a:solidFill>
                  <a:schemeClr val="tx1">
                    <a:tint val="75000"/>
                  </a:schemeClr>
                </a:solidFill>
                <a:latin typeface="+mn-lt"/>
              </a:rPr>
              <a:pPr algn="l">
                <a:spcAft>
                  <a:spcPts val="600"/>
                </a:spcAft>
              </a:pPr>
              <a:t>4</a:t>
            </a:fld>
            <a:endParaRPr lang="en-US" altLang="es-ES">
              <a:solidFill>
                <a:schemeClr val="tx1">
                  <a:tint val="75000"/>
                </a:schemeClr>
              </a:solidFill>
              <a:latin typeface="+mn-lt"/>
            </a:endParaRPr>
          </a:p>
        </p:txBody>
      </p:sp>
      <p:sp>
        <p:nvSpPr>
          <p:cNvPr id="18434" name="Rectángulo 8">
            <a:extLst>
              <a:ext uri="{FF2B5EF4-FFF2-40B4-BE49-F238E27FC236}">
                <a16:creationId xmlns:a16="http://schemas.microsoft.com/office/drawing/2014/main" id="{11E99332-FD4A-A444-834D-3710CAA771C4}"/>
              </a:ext>
            </a:extLst>
          </p:cNvPr>
          <p:cNvSpPr>
            <a:spLocks noChangeArrowheads="1"/>
          </p:cNvSpPr>
          <p:nvPr/>
        </p:nvSpPr>
        <p:spPr bwMode="auto">
          <a:xfrm>
            <a:off x="1041400" y="2651125"/>
            <a:ext cx="101076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just" eaLnBrk="1" hangingPunct="1">
              <a:lnSpc>
                <a:spcPct val="150000"/>
              </a:lnSpc>
              <a:spcAft>
                <a:spcPts val="600"/>
              </a:spcAft>
            </a:pPr>
            <a:endParaRPr lang="es-ES_tradnl" altLang="es-ES" sz="2800" b="1" dirty="0"/>
          </a:p>
        </p:txBody>
      </p:sp>
      <p:graphicFrame>
        <p:nvGraphicFramePr>
          <p:cNvPr id="2" name="Tabla 2">
            <a:extLst>
              <a:ext uri="{FF2B5EF4-FFF2-40B4-BE49-F238E27FC236}">
                <a16:creationId xmlns:a16="http://schemas.microsoft.com/office/drawing/2014/main" id="{6644BB31-C932-F546-9876-E896AE0F5A95}"/>
              </a:ext>
            </a:extLst>
          </p:cNvPr>
          <p:cNvGraphicFramePr>
            <a:graphicFrameLocks noGrp="1"/>
          </p:cNvGraphicFramePr>
          <p:nvPr>
            <p:extLst>
              <p:ext uri="{D42A27DB-BD31-4B8C-83A1-F6EECF244321}">
                <p14:modId xmlns:p14="http://schemas.microsoft.com/office/powerpoint/2010/main" val="2407853328"/>
              </p:ext>
            </p:extLst>
          </p:nvPr>
        </p:nvGraphicFramePr>
        <p:xfrm>
          <a:off x="4640711" y="2012398"/>
          <a:ext cx="6481981" cy="2834180"/>
        </p:xfrm>
        <a:graphic>
          <a:graphicData uri="http://schemas.openxmlformats.org/drawingml/2006/table">
            <a:tbl>
              <a:tblPr firstRow="1" bandRow="1">
                <a:tableStyleId>{3B4B98B0-60AC-42C2-AFA5-B58CD77FA1E5}</a:tableStyleId>
              </a:tblPr>
              <a:tblGrid>
                <a:gridCol w="2226578">
                  <a:extLst>
                    <a:ext uri="{9D8B030D-6E8A-4147-A177-3AD203B41FA5}">
                      <a16:colId xmlns:a16="http://schemas.microsoft.com/office/drawing/2014/main" val="20000"/>
                    </a:ext>
                  </a:extLst>
                </a:gridCol>
                <a:gridCol w="4255403">
                  <a:extLst>
                    <a:ext uri="{9D8B030D-6E8A-4147-A177-3AD203B41FA5}">
                      <a16:colId xmlns:a16="http://schemas.microsoft.com/office/drawing/2014/main" val="20001"/>
                    </a:ext>
                  </a:extLst>
                </a:gridCol>
              </a:tblGrid>
              <a:tr h="1668550">
                <a:tc>
                  <a:txBody>
                    <a:bodyPr/>
                    <a:lstStyle/>
                    <a:p>
                      <a:r>
                        <a:rPr lang="en-GB" sz="3300" b="0"/>
                        <a:t>Lunes, martes y </a:t>
                      </a:r>
                      <a:r>
                        <a:rPr lang="en-GB" sz="3300" b="0" err="1"/>
                        <a:t>miércoles</a:t>
                      </a:r>
                      <a:endParaRPr lang="en-GB" sz="3300" b="0"/>
                    </a:p>
                  </a:txBody>
                  <a:tcPr marL="123324" marR="123324" marT="61607" marB="61607"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s-ES" sz="3300" b="0"/>
                        <a:t>de 8:00 a 17:00 ininterrumpidamente</a:t>
                      </a:r>
                    </a:p>
                  </a:txBody>
                  <a:tcPr marL="123324" marR="123324" marT="61607" marB="61607" anchor="ctr"/>
                </a:tc>
                <a:extLst>
                  <a:ext uri="{0D108BD9-81ED-4DB2-BD59-A6C34878D82A}">
                    <a16:rowId xmlns:a16="http://schemas.microsoft.com/office/drawing/2014/main" val="10000"/>
                  </a:ext>
                </a:extLst>
              </a:tr>
              <a:tr h="1165630">
                <a:tc>
                  <a:txBody>
                    <a:bodyPr/>
                    <a:lstStyle/>
                    <a:p>
                      <a:r>
                        <a:rPr lang="en-GB" sz="3300" err="1"/>
                        <a:t>jueves</a:t>
                      </a:r>
                      <a:r>
                        <a:rPr lang="en-GB" sz="3300"/>
                        <a:t> y </a:t>
                      </a:r>
                      <a:r>
                        <a:rPr lang="en-GB" sz="3300" err="1"/>
                        <a:t>viernes</a:t>
                      </a:r>
                      <a:endParaRPr lang="en-GB" sz="3300"/>
                    </a:p>
                  </a:txBody>
                  <a:tcPr marL="123324" marR="123324" marT="61607" marB="61607" anchor="ctr"/>
                </a:tc>
                <a:tc>
                  <a:txBody>
                    <a:bodyPr/>
                    <a:lstStyle/>
                    <a:p>
                      <a:r>
                        <a:rPr lang="es-ES" altLang="es-ES" sz="3300"/>
                        <a:t>de 8:00 a 14:00 </a:t>
                      </a:r>
                    </a:p>
                  </a:txBody>
                  <a:tcPr marL="123324" marR="123324" marT="61607" marB="61607"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42888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BA8D275-5F2C-1541-A2F9-85D606E87FE6}"/>
              </a:ext>
            </a:extLst>
          </p:cNvPr>
          <p:cNvSpPr txBox="1"/>
          <p:nvPr/>
        </p:nvSpPr>
        <p:spPr>
          <a:xfrm>
            <a:off x="1123356" y="1188637"/>
            <a:ext cx="9984615" cy="15972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a:lnSpc>
                <a:spcPct val="90000"/>
              </a:lnSpc>
              <a:spcBef>
                <a:spcPct val="0"/>
              </a:spcBef>
              <a:spcAft>
                <a:spcPts val="600"/>
              </a:spcAft>
              <a:defRPr/>
            </a:pPr>
            <a:r>
              <a:rPr lang="en-US" sz="6000" kern="1200">
                <a:solidFill>
                  <a:schemeClr val="tx1"/>
                </a:solidFill>
                <a:latin typeface="+mj-lt"/>
                <a:ea typeface="+mj-ea"/>
                <a:cs typeface="+mj-cs"/>
              </a:rPr>
              <a:t>Se </a:t>
            </a:r>
            <a:r>
              <a:rPr lang="en-US" sz="6000" b="1" kern="1200">
                <a:solidFill>
                  <a:schemeClr val="tx1"/>
                </a:solidFill>
                <a:latin typeface="+mj-lt"/>
                <a:ea typeface="+mj-ea"/>
                <a:cs typeface="+mj-cs"/>
              </a:rPr>
              <a:t>informará 2 veces</a:t>
            </a:r>
            <a:r>
              <a:rPr lang="en-US" sz="6000" kern="1200">
                <a:solidFill>
                  <a:schemeClr val="tx1"/>
                </a:solidFill>
                <a:latin typeface="+mj-lt"/>
                <a:ea typeface="+mj-ea"/>
                <a:cs typeface="+mj-cs"/>
              </a:rPr>
              <a:t>. </a:t>
            </a:r>
          </a:p>
        </p:txBody>
      </p:sp>
      <p:pic>
        <p:nvPicPr>
          <p:cNvPr id="43009" name="Imagen 7" descr="logo.jpg">
            <a:extLst>
              <a:ext uri="{FF2B5EF4-FFF2-40B4-BE49-F238E27FC236}">
                <a16:creationId xmlns:a16="http://schemas.microsoft.com/office/drawing/2014/main" id="{30AAA8B9-E654-7C42-BBAB-7D66712027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
          <a:stretch/>
        </p:blipFill>
        <p:spPr bwMode="auto">
          <a:xfrm>
            <a:off x="1526250" y="3018327"/>
            <a:ext cx="2728198" cy="27281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0" name="Rectángulo 11">
            <a:extLst>
              <a:ext uri="{FF2B5EF4-FFF2-40B4-BE49-F238E27FC236}">
                <a16:creationId xmlns:a16="http://schemas.microsoft.com/office/drawing/2014/main" id="{AB3B7DBF-3886-3747-8952-0393FFEC0300}"/>
              </a:ext>
            </a:extLst>
          </p:cNvPr>
          <p:cNvSpPr>
            <a:spLocks noChangeArrowheads="1"/>
          </p:cNvSpPr>
          <p:nvPr/>
        </p:nvSpPr>
        <p:spPr bwMode="auto">
          <a:xfrm>
            <a:off x="5265534" y="3429000"/>
            <a:ext cx="4926430" cy="27281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nSpc>
                <a:spcPct val="90000"/>
              </a:lnSpc>
              <a:spcAft>
                <a:spcPts val="600"/>
              </a:spcAft>
            </a:pPr>
            <a:r>
              <a:rPr lang="en-US" altLang="es-ES" sz="2000" dirty="0" err="1">
                <a:latin typeface="+mn-lt"/>
              </a:rPr>
              <a:t>En</a:t>
            </a:r>
            <a:r>
              <a:rPr lang="en-US" altLang="es-ES" sz="2000" dirty="0">
                <a:latin typeface="+mn-lt"/>
              </a:rPr>
              <a:t> </a:t>
            </a:r>
            <a:r>
              <a:rPr lang="en-US" altLang="es-ES" sz="2000" dirty="0" err="1">
                <a:latin typeface="+mn-lt"/>
              </a:rPr>
              <a:t>el</a:t>
            </a:r>
            <a:r>
              <a:rPr lang="en-US" altLang="es-ES" sz="2000" dirty="0">
                <a:latin typeface="+mn-lt"/>
              </a:rPr>
              <a:t> </a:t>
            </a:r>
            <a:r>
              <a:rPr lang="en-US" altLang="es-ES" sz="2000" dirty="0" err="1">
                <a:latin typeface="+mn-lt"/>
              </a:rPr>
              <a:t>proceso</a:t>
            </a:r>
            <a:r>
              <a:rPr lang="en-US" altLang="es-ES" sz="2000" dirty="0">
                <a:latin typeface="+mn-lt"/>
              </a:rPr>
              <a:t> de la </a:t>
            </a:r>
            <a:r>
              <a:rPr lang="en-US" altLang="es-ES" sz="2000" b="1" dirty="0" err="1">
                <a:latin typeface="+mn-lt"/>
              </a:rPr>
              <a:t>evaluación</a:t>
            </a:r>
            <a:r>
              <a:rPr lang="en-US" altLang="es-ES" sz="2000" b="1" dirty="0">
                <a:latin typeface="+mn-lt"/>
              </a:rPr>
              <a:t> continua</a:t>
            </a:r>
            <a:r>
              <a:rPr lang="en-US" altLang="es-ES" sz="2000" dirty="0">
                <a:latin typeface="+mn-lt"/>
              </a:rPr>
              <a:t>, </a:t>
            </a:r>
            <a:r>
              <a:rPr lang="en-US" altLang="es-ES" sz="2000" dirty="0" err="1">
                <a:latin typeface="+mn-lt"/>
              </a:rPr>
              <a:t>los</a:t>
            </a:r>
            <a:r>
              <a:rPr lang="en-US" altLang="es-ES" sz="2000" dirty="0">
                <a:latin typeface="+mn-lt"/>
              </a:rPr>
              <a:t> </a:t>
            </a:r>
            <a:r>
              <a:rPr lang="en-US" altLang="es-ES" sz="2000" dirty="0" err="1">
                <a:latin typeface="+mn-lt"/>
              </a:rPr>
              <a:t>alumnos</a:t>
            </a:r>
            <a:r>
              <a:rPr lang="en-US" altLang="es-ES" sz="2000" dirty="0">
                <a:latin typeface="+mn-lt"/>
              </a:rPr>
              <a:t> y las </a:t>
            </a:r>
            <a:r>
              <a:rPr lang="en-US" altLang="es-ES" sz="2000" dirty="0" err="1">
                <a:latin typeface="+mn-lt"/>
              </a:rPr>
              <a:t>alumnas</a:t>
            </a:r>
            <a:r>
              <a:rPr lang="en-US" altLang="es-ES" sz="2000" dirty="0">
                <a:latin typeface="+mn-lt"/>
              </a:rPr>
              <a:t> y, </a:t>
            </a:r>
            <a:r>
              <a:rPr lang="en-US" altLang="es-ES" sz="2000" dirty="0" err="1">
                <a:latin typeface="+mn-lt"/>
              </a:rPr>
              <a:t>en</a:t>
            </a:r>
            <a:r>
              <a:rPr lang="en-US" altLang="es-ES" sz="2000" dirty="0">
                <a:latin typeface="+mn-lt"/>
              </a:rPr>
              <a:t> </a:t>
            </a:r>
            <a:r>
              <a:rPr lang="en-US" altLang="es-ES" sz="2000" dirty="0" err="1">
                <a:latin typeface="+mn-lt"/>
              </a:rPr>
              <a:t>su</a:t>
            </a:r>
            <a:r>
              <a:rPr lang="en-US" altLang="es-ES" sz="2000" dirty="0">
                <a:latin typeface="+mn-lt"/>
              </a:rPr>
              <a:t> </a:t>
            </a:r>
            <a:r>
              <a:rPr lang="en-US" altLang="es-ES" sz="2000" dirty="0" err="1">
                <a:latin typeface="+mn-lt"/>
              </a:rPr>
              <a:t>caso</a:t>
            </a:r>
            <a:r>
              <a:rPr lang="en-US" altLang="es-ES" sz="2000" dirty="0">
                <a:latin typeface="+mn-lt"/>
              </a:rPr>
              <a:t>, las </a:t>
            </a:r>
            <a:r>
              <a:rPr lang="en-US" altLang="es-ES" sz="2000" dirty="0" err="1">
                <a:latin typeface="+mn-lt"/>
              </a:rPr>
              <a:t>familias</a:t>
            </a:r>
            <a:r>
              <a:rPr lang="en-US" altLang="es-ES" sz="2000" dirty="0">
                <a:latin typeface="+mn-lt"/>
              </a:rPr>
              <a:t>, </a:t>
            </a:r>
            <a:r>
              <a:rPr lang="en-US" altLang="es-ES" sz="2000" dirty="0" err="1">
                <a:latin typeface="+mn-lt"/>
              </a:rPr>
              <a:t>deberán</a:t>
            </a:r>
            <a:r>
              <a:rPr lang="en-US" altLang="es-ES" sz="2000" dirty="0">
                <a:latin typeface="+mn-lt"/>
              </a:rPr>
              <a:t> </a:t>
            </a:r>
            <a:r>
              <a:rPr lang="en-US" altLang="es-ES" sz="2000" dirty="0" err="1">
                <a:latin typeface="+mn-lt"/>
              </a:rPr>
              <a:t>recibir</a:t>
            </a:r>
            <a:r>
              <a:rPr lang="en-US" altLang="es-ES" sz="2000" dirty="0">
                <a:latin typeface="+mn-lt"/>
              </a:rPr>
              <a:t> </a:t>
            </a:r>
            <a:r>
              <a:rPr lang="en-US" altLang="es-ES" sz="2000" dirty="0" err="1">
                <a:latin typeface="+mn-lt"/>
              </a:rPr>
              <a:t>información</a:t>
            </a:r>
            <a:r>
              <a:rPr lang="en-US" altLang="es-ES" sz="2000" dirty="0">
                <a:latin typeface="+mn-lt"/>
              </a:rPr>
              <a:t> del </a:t>
            </a:r>
            <a:r>
              <a:rPr lang="en-US" altLang="es-ES" sz="2000" dirty="0" err="1">
                <a:latin typeface="+mn-lt"/>
              </a:rPr>
              <a:t>grado</a:t>
            </a:r>
            <a:r>
              <a:rPr lang="en-US" altLang="es-ES" sz="2000" dirty="0">
                <a:latin typeface="+mn-lt"/>
              </a:rPr>
              <a:t> de </a:t>
            </a:r>
            <a:r>
              <a:rPr lang="en-US" altLang="es-ES" sz="2000" dirty="0" err="1">
                <a:latin typeface="+mn-lt"/>
              </a:rPr>
              <a:t>progreso</a:t>
            </a:r>
            <a:r>
              <a:rPr lang="en-US" altLang="es-ES" sz="2000" dirty="0">
                <a:latin typeface="+mn-lt"/>
              </a:rPr>
              <a:t> </a:t>
            </a:r>
            <a:r>
              <a:rPr lang="en-US" altLang="es-ES" sz="2000" dirty="0" err="1">
                <a:latin typeface="+mn-lt"/>
              </a:rPr>
              <a:t>en</a:t>
            </a:r>
            <a:r>
              <a:rPr lang="en-US" altLang="es-ES" sz="2000" dirty="0">
                <a:latin typeface="+mn-lt"/>
              </a:rPr>
              <a:t> la </a:t>
            </a:r>
            <a:r>
              <a:rPr lang="en-US" altLang="es-ES" sz="2000" dirty="0" err="1">
                <a:latin typeface="+mn-lt"/>
              </a:rPr>
              <a:t>consecución</a:t>
            </a:r>
            <a:r>
              <a:rPr lang="en-US" altLang="es-ES" sz="2000" dirty="0">
                <a:latin typeface="+mn-lt"/>
              </a:rPr>
              <a:t> de la </a:t>
            </a:r>
            <a:r>
              <a:rPr lang="en-US" altLang="es-ES" sz="2000" dirty="0" err="1">
                <a:latin typeface="+mn-lt"/>
              </a:rPr>
              <a:t>competencia</a:t>
            </a:r>
            <a:r>
              <a:rPr lang="en-US" altLang="es-ES" sz="2000" dirty="0">
                <a:latin typeface="+mn-lt"/>
              </a:rPr>
              <a:t> </a:t>
            </a:r>
            <a:r>
              <a:rPr lang="en-US" altLang="es-ES" sz="2000" dirty="0" err="1">
                <a:latin typeface="+mn-lt"/>
              </a:rPr>
              <a:t>comunicativa</a:t>
            </a:r>
            <a:r>
              <a:rPr lang="en-US" altLang="es-ES" sz="2000" dirty="0">
                <a:latin typeface="+mn-lt"/>
              </a:rPr>
              <a:t> </a:t>
            </a:r>
            <a:r>
              <a:rPr lang="en-US" altLang="es-ES" sz="2000" dirty="0" err="1">
                <a:latin typeface="+mn-lt"/>
              </a:rPr>
              <a:t>en</a:t>
            </a:r>
            <a:r>
              <a:rPr lang="en-US" altLang="es-ES" sz="2000" dirty="0">
                <a:latin typeface="+mn-lt"/>
              </a:rPr>
              <a:t> las </a:t>
            </a:r>
            <a:r>
              <a:rPr lang="en-US" altLang="es-ES" sz="2000" dirty="0" err="1">
                <a:latin typeface="+mn-lt"/>
              </a:rPr>
              <a:t>distintas</a:t>
            </a:r>
            <a:r>
              <a:rPr lang="en-US" altLang="es-ES" sz="2000" dirty="0">
                <a:latin typeface="+mn-lt"/>
              </a:rPr>
              <a:t> </a:t>
            </a:r>
            <a:r>
              <a:rPr lang="en-US" altLang="es-ES" sz="2000" dirty="0" err="1">
                <a:latin typeface="+mn-lt"/>
              </a:rPr>
              <a:t>actividades</a:t>
            </a:r>
            <a:r>
              <a:rPr lang="en-US" altLang="es-ES" sz="2000" dirty="0">
                <a:latin typeface="+mn-lt"/>
              </a:rPr>
              <a:t> de </a:t>
            </a:r>
            <a:r>
              <a:rPr lang="en-US" altLang="es-ES" sz="2000" dirty="0" err="1">
                <a:latin typeface="+mn-lt"/>
              </a:rPr>
              <a:t>lengua</a:t>
            </a:r>
            <a:r>
              <a:rPr lang="en-US" altLang="es-ES" sz="2000" dirty="0">
                <a:latin typeface="+mn-lt"/>
              </a:rPr>
              <a:t>, </a:t>
            </a:r>
            <a:r>
              <a:rPr lang="en-US" altLang="es-ES" sz="2000" b="1" dirty="0">
                <a:latin typeface="+mn-lt"/>
              </a:rPr>
              <a:t>al </a:t>
            </a:r>
            <a:r>
              <a:rPr lang="en-US" altLang="es-ES" sz="2000" b="1" dirty="0" err="1">
                <a:latin typeface="+mn-lt"/>
              </a:rPr>
              <a:t>menos</a:t>
            </a:r>
            <a:r>
              <a:rPr lang="en-US" altLang="es-ES" sz="2000" b="1" dirty="0">
                <a:latin typeface="+mn-lt"/>
              </a:rPr>
              <a:t> dos </a:t>
            </a:r>
            <a:r>
              <a:rPr lang="en-US" altLang="es-ES" sz="2000" b="1" dirty="0" err="1">
                <a:latin typeface="+mn-lt"/>
              </a:rPr>
              <a:t>veces</a:t>
            </a:r>
            <a:r>
              <a:rPr lang="en-US" altLang="es-ES" sz="2000" b="1" dirty="0">
                <a:latin typeface="+mn-lt"/>
              </a:rPr>
              <a:t> </a:t>
            </a:r>
            <a:r>
              <a:rPr lang="en-US" altLang="es-ES" sz="2000" dirty="0" err="1">
                <a:latin typeface="+mn-lt"/>
              </a:rPr>
              <a:t>en</a:t>
            </a:r>
            <a:r>
              <a:rPr lang="en-US" altLang="es-ES" sz="2000" dirty="0">
                <a:latin typeface="+mn-lt"/>
              </a:rPr>
              <a:t> </a:t>
            </a:r>
            <a:r>
              <a:rPr lang="en-US" altLang="es-ES" sz="2000" dirty="0" err="1">
                <a:latin typeface="+mn-lt"/>
              </a:rPr>
              <a:t>los</a:t>
            </a:r>
            <a:r>
              <a:rPr lang="en-US" altLang="es-ES" sz="2000" dirty="0">
                <a:latin typeface="+mn-lt"/>
              </a:rPr>
              <a:t> </a:t>
            </a:r>
            <a:r>
              <a:rPr lang="en-US" altLang="es-ES" sz="2000" dirty="0" err="1">
                <a:latin typeface="+mn-lt"/>
              </a:rPr>
              <a:t>cursos</a:t>
            </a:r>
            <a:r>
              <a:rPr lang="en-US" altLang="es-ES" sz="2000" dirty="0">
                <a:latin typeface="+mn-lt"/>
              </a:rPr>
              <a:t> de </a:t>
            </a:r>
            <a:r>
              <a:rPr lang="en-US" altLang="es-ES" sz="2000" dirty="0" err="1">
                <a:latin typeface="+mn-lt"/>
              </a:rPr>
              <a:t>duración</a:t>
            </a:r>
            <a:r>
              <a:rPr lang="en-US" altLang="es-ES" sz="2000" dirty="0">
                <a:latin typeface="+mn-lt"/>
              </a:rPr>
              <a:t> </a:t>
            </a:r>
            <a:r>
              <a:rPr lang="en-US" altLang="es-ES" sz="2000" dirty="0" err="1">
                <a:latin typeface="+mn-lt"/>
              </a:rPr>
              <a:t>anual</a:t>
            </a:r>
            <a:r>
              <a:rPr lang="en-US" altLang="es-ES" sz="2000" dirty="0">
                <a:latin typeface="+mn-lt"/>
              </a:rPr>
              <a:t>.</a:t>
            </a:r>
          </a:p>
          <a:p>
            <a:pPr indent="-228600">
              <a:lnSpc>
                <a:spcPct val="90000"/>
              </a:lnSpc>
              <a:spcAft>
                <a:spcPts val="600"/>
              </a:spcAft>
              <a:buFont typeface="Arial" panose="020B0604020202020204" pitchFamily="34" charset="0"/>
              <a:buChar char="•"/>
            </a:pPr>
            <a:endParaRPr lang="en-US" altLang="es-ES" sz="2000" dirty="0">
              <a:latin typeface="+mn-lt"/>
            </a:endParaRPr>
          </a:p>
        </p:txBody>
      </p:sp>
      <p:sp>
        <p:nvSpPr>
          <p:cNvPr id="43011" name="9 Marcador de número de diapositiva">
            <a:extLst>
              <a:ext uri="{FF2B5EF4-FFF2-40B4-BE49-F238E27FC236}">
                <a16:creationId xmlns:a16="http://schemas.microsoft.com/office/drawing/2014/main" id="{F4A9962B-A9D3-9047-AA1E-0859FD1E5B0F}"/>
              </a:ext>
            </a:extLst>
          </p:cNvPr>
          <p:cNvSpPr>
            <a:spLocks noGrp="1"/>
          </p:cNvSpPr>
          <p:nvPr>
            <p:ph type="sldNum" sz="quarter" idx="12"/>
          </p:nvPr>
        </p:nvSpPr>
        <p:spPr bwMode="auto">
          <a:xfrm>
            <a:off x="9683496" y="4892040"/>
            <a:ext cx="1673352" cy="10058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nSpc>
                <a:spcPct val="90000"/>
              </a:lnSpc>
              <a:spcAft>
                <a:spcPts val="600"/>
              </a:spcAft>
              <a:defRPr/>
            </a:pPr>
            <a:fld id="{1CB6C2B1-D40C-C84B-BD57-79F051CA9587}" type="slidenum">
              <a:rPr lang="en-US" altLang="es-ES" sz="6600">
                <a:solidFill>
                  <a:srgbClr val="FFFFFF"/>
                </a:solidFill>
                <a:latin typeface="+mn-lt"/>
              </a:rPr>
              <a:pPr>
                <a:lnSpc>
                  <a:spcPct val="90000"/>
                </a:lnSpc>
                <a:spcAft>
                  <a:spcPts val="600"/>
                </a:spcAft>
                <a:defRPr/>
              </a:pPr>
              <a:t>40</a:t>
            </a:fld>
            <a:endParaRPr lang="en-US" altLang="es-ES" sz="6600">
              <a:solidFill>
                <a:srgbClr val="FFFFFF"/>
              </a:solidFill>
              <a:latin typeface="+mn-lt"/>
            </a:endParaRPr>
          </a:p>
        </p:txBody>
      </p:sp>
    </p:spTree>
    <p:extLst>
      <p:ext uri="{BB962C8B-B14F-4D97-AF65-F5344CB8AC3E}">
        <p14:creationId xmlns:p14="http://schemas.microsoft.com/office/powerpoint/2010/main" val="2531029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68D4FD-9F67-A048-A438-5B51FAF7DE75}"/>
              </a:ext>
            </a:extLst>
          </p:cNvPr>
          <p:cNvSpPr>
            <a:spLocks noGrp="1"/>
          </p:cNvSpPr>
          <p:nvPr>
            <p:ph type="title"/>
          </p:nvPr>
        </p:nvSpPr>
        <p:spPr>
          <a:xfrm>
            <a:off x="838200" y="184805"/>
            <a:ext cx="10515600" cy="1505883"/>
          </a:xfrm>
        </p:spPr>
        <p:txBody>
          <a:bodyPr vert="horz" lIns="91440" tIns="45720" rIns="91440" bIns="45720" rtlCol="0" anchor="ctr">
            <a:normAutofit/>
          </a:bodyPr>
          <a:lstStyle/>
          <a:p>
            <a:pPr>
              <a:defRPr/>
            </a:pPr>
            <a:r>
              <a:rPr lang="en-US" sz="5200" kern="1200">
                <a:solidFill>
                  <a:schemeClr val="tx1"/>
                </a:solidFill>
                <a:latin typeface="+mj-lt"/>
                <a:ea typeface="+mj-ea"/>
                <a:cs typeface="+mj-cs"/>
              </a:rPr>
              <a:t>EVALUACIONES</a:t>
            </a:r>
          </a:p>
        </p:txBody>
      </p:sp>
      <p:sp>
        <p:nvSpPr>
          <p:cNvPr id="45059" name="Marcador de número de diapositiva 3">
            <a:extLst>
              <a:ext uri="{FF2B5EF4-FFF2-40B4-BE49-F238E27FC236}">
                <a16:creationId xmlns:a16="http://schemas.microsoft.com/office/drawing/2014/main" id="{C5534193-7DF5-5448-8D9D-713827FD8598}"/>
              </a:ext>
            </a:extLst>
          </p:cNvPr>
          <p:cNvSpPr>
            <a:spLocks noGrp="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spcAft>
                <a:spcPts val="600"/>
              </a:spcAft>
            </a:pPr>
            <a:fld id="{1C5F246A-544D-9D46-AAB7-86A461A43385}" type="slidenum">
              <a:rPr lang="en-US" altLang="es-ES" smtClean="0">
                <a:solidFill>
                  <a:schemeClr val="tx1">
                    <a:tint val="75000"/>
                  </a:schemeClr>
                </a:solidFill>
                <a:latin typeface="+mn-lt"/>
              </a:rPr>
              <a:pPr>
                <a:spcAft>
                  <a:spcPts val="600"/>
                </a:spcAft>
              </a:pPr>
              <a:t>41</a:t>
            </a:fld>
            <a:endParaRPr lang="en-US" altLang="es-ES">
              <a:solidFill>
                <a:schemeClr val="tx1">
                  <a:tint val="75000"/>
                </a:schemeClr>
              </a:solidFill>
              <a:latin typeface="+mn-lt"/>
            </a:endParaRPr>
          </a:p>
        </p:txBody>
      </p:sp>
      <p:graphicFrame>
        <p:nvGraphicFramePr>
          <p:cNvPr id="6" name="Marcador de contenido 5">
            <a:extLst>
              <a:ext uri="{FF2B5EF4-FFF2-40B4-BE49-F238E27FC236}">
                <a16:creationId xmlns:a16="http://schemas.microsoft.com/office/drawing/2014/main" id="{6DA92AA7-4DB4-7A4F-838C-BB8B42DC6138}"/>
              </a:ext>
            </a:extLst>
          </p:cNvPr>
          <p:cNvGraphicFramePr>
            <a:graphicFrameLocks noGrp="1"/>
          </p:cNvGraphicFramePr>
          <p:nvPr>
            <p:ph idx="1"/>
            <p:extLst>
              <p:ext uri="{D42A27DB-BD31-4B8C-83A1-F6EECF244321}">
                <p14:modId xmlns:p14="http://schemas.microsoft.com/office/powerpoint/2010/main" val="3969538523"/>
              </p:ext>
            </p:extLst>
          </p:nvPr>
        </p:nvGraphicFramePr>
        <p:xfrm>
          <a:off x="838200" y="2172319"/>
          <a:ext cx="10512547" cy="3162276"/>
        </p:xfrm>
        <a:graphic>
          <a:graphicData uri="http://schemas.openxmlformats.org/drawingml/2006/table">
            <a:tbl>
              <a:tblPr firstRow="1" bandRow="1">
                <a:solidFill>
                  <a:srgbClr val="F2F2F2">
                    <a:alpha val="30196"/>
                  </a:srgbClr>
                </a:solidFill>
                <a:tableStyleId>{21E4AEA4-8DFA-4A89-87EB-49C32662AFE0}</a:tableStyleId>
              </a:tblPr>
              <a:tblGrid>
                <a:gridCol w="4416600">
                  <a:extLst>
                    <a:ext uri="{9D8B030D-6E8A-4147-A177-3AD203B41FA5}">
                      <a16:colId xmlns:a16="http://schemas.microsoft.com/office/drawing/2014/main" val="20000"/>
                    </a:ext>
                  </a:extLst>
                </a:gridCol>
                <a:gridCol w="6095947">
                  <a:extLst>
                    <a:ext uri="{9D8B030D-6E8A-4147-A177-3AD203B41FA5}">
                      <a16:colId xmlns:a16="http://schemas.microsoft.com/office/drawing/2014/main" val="20001"/>
                    </a:ext>
                  </a:extLst>
                </a:gridCol>
              </a:tblGrid>
              <a:tr h="634242">
                <a:tc>
                  <a:txBody>
                    <a:bodyPr/>
                    <a:lstStyle/>
                    <a:p>
                      <a:pPr algn="ctr"/>
                      <a:r>
                        <a:rPr lang="es-ES_tradnl" sz="2100" b="0" cap="none" spc="0">
                          <a:solidFill>
                            <a:schemeClr val="bg1"/>
                          </a:solidFill>
                        </a:rPr>
                        <a:t>ACTUACIÓN</a:t>
                      </a:r>
                    </a:p>
                  </a:txBody>
                  <a:tcPr marL="174193" marR="120320" marT="133995" marB="133995"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algn="ctr"/>
                      <a:r>
                        <a:rPr lang="es-ES_tradnl" sz="2100" b="0" cap="none" spc="0">
                          <a:solidFill>
                            <a:schemeClr val="bg1"/>
                          </a:solidFill>
                        </a:rPr>
                        <a:t>FECHA</a:t>
                      </a:r>
                    </a:p>
                  </a:txBody>
                  <a:tcPr marL="174193" marR="120320" marT="133995" marB="133995"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0000"/>
                  </a:ext>
                </a:extLst>
              </a:tr>
              <a:tr h="946896">
                <a:tc>
                  <a:txBody>
                    <a:bodyPr/>
                    <a:lstStyle/>
                    <a:p>
                      <a:r>
                        <a:rPr lang="es-ES_tradnl" sz="2100" cap="none" spc="0">
                          <a:solidFill>
                            <a:schemeClr val="tx1"/>
                          </a:solidFill>
                        </a:rPr>
                        <a:t>1ª EVALUACIÓN</a:t>
                      </a:r>
                    </a:p>
                  </a:txBody>
                  <a:tcPr marL="174193" marR="120320" marT="133995" marB="133995" anchor="ctr">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r>
                        <a:rPr lang="es-ES_tradnl" sz="2100" cap="none" spc="0" dirty="0">
                          <a:solidFill>
                            <a:schemeClr val="tx1"/>
                          </a:solidFill>
                        </a:rPr>
                        <a:t>Del 02 de octubre al </a:t>
                      </a:r>
                      <a:r>
                        <a:rPr lang="es-ES_tradnl" sz="2100" b="1" cap="none" spc="0" dirty="0">
                          <a:solidFill>
                            <a:schemeClr val="accent1"/>
                          </a:solidFill>
                        </a:rPr>
                        <a:t>02 de febrero</a:t>
                      </a:r>
                    </a:p>
                  </a:txBody>
                  <a:tcPr marL="174193" marR="120320" marT="133995" marB="133995" anchor="ctr">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10001"/>
                  </a:ext>
                </a:extLst>
              </a:tr>
              <a:tr h="946896">
                <a:tc>
                  <a:txBody>
                    <a:bodyPr/>
                    <a:lstStyle/>
                    <a:p>
                      <a:r>
                        <a:rPr lang="es-ES_tradnl" sz="2100" cap="none" spc="0">
                          <a:solidFill>
                            <a:schemeClr val="tx1"/>
                          </a:solidFill>
                        </a:rPr>
                        <a:t>2ª EVALUACIÓN</a:t>
                      </a:r>
                    </a:p>
                  </a:txBody>
                  <a:tcPr marL="174193" marR="120320" marT="133995" marB="133995"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s-ES_tradnl" sz="2100" cap="none" spc="0" dirty="0">
                          <a:solidFill>
                            <a:schemeClr val="tx1"/>
                          </a:solidFill>
                        </a:rPr>
                        <a:t>Del 05 de febrero al </a:t>
                      </a:r>
                      <a:r>
                        <a:rPr lang="es-ES_tradnl" sz="2100" b="1" cap="none" spc="0" dirty="0">
                          <a:solidFill>
                            <a:schemeClr val="accent1"/>
                          </a:solidFill>
                        </a:rPr>
                        <a:t>23 de mayo</a:t>
                      </a:r>
                    </a:p>
                  </a:txBody>
                  <a:tcPr marL="174193" marR="120320" marT="133995" marB="133995"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r h="634242">
                <a:tc>
                  <a:txBody>
                    <a:bodyPr/>
                    <a:lstStyle/>
                    <a:p>
                      <a:r>
                        <a:rPr lang="es-ES_tradnl" sz="2100" cap="none" spc="0">
                          <a:solidFill>
                            <a:schemeClr val="tx1"/>
                          </a:solidFill>
                        </a:rPr>
                        <a:t>EVALUACIÓN EXTRAORDINARIA</a:t>
                      </a:r>
                    </a:p>
                  </a:txBody>
                  <a:tcPr marL="174193" marR="120320" marT="133995" marB="133995" anchor="ctr">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r>
                        <a:rPr lang="es-ES_tradnl" sz="2100" cap="none" spc="0" dirty="0">
                          <a:solidFill>
                            <a:schemeClr val="tx1"/>
                          </a:solidFill>
                        </a:rPr>
                        <a:t>Primera semana de septiembre</a:t>
                      </a:r>
                    </a:p>
                  </a:txBody>
                  <a:tcPr marL="174193" marR="120320" marT="133995" marB="133995" anchor="ctr">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692525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Marcador de número de diapositiva 3">
            <a:extLst>
              <a:ext uri="{FF2B5EF4-FFF2-40B4-BE49-F238E27FC236}">
                <a16:creationId xmlns:a16="http://schemas.microsoft.com/office/drawing/2014/main" id="{AE6F715E-0E5B-C14A-BCA7-F265347796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fld id="{02929225-DB6A-D747-AFA0-999C929DF310}" type="slidenum">
              <a:rPr lang="es-ES_tradnl" altLang="es-ES" smtClean="0">
                <a:solidFill>
                  <a:srgbClr val="0D0D0D"/>
                </a:solidFill>
                <a:latin typeface="Tw Cen MT Condensed" panose="020B0606020104020203" pitchFamily="34" charset="77"/>
              </a:rPr>
              <a:pPr/>
              <a:t>42</a:t>
            </a:fld>
            <a:endParaRPr lang="es-ES_tradnl" altLang="es-ES">
              <a:solidFill>
                <a:srgbClr val="0D0D0D"/>
              </a:solidFill>
              <a:latin typeface="Tw Cen MT Condensed" panose="020B0606020104020203" pitchFamily="34" charset="77"/>
            </a:endParaRPr>
          </a:p>
        </p:txBody>
      </p:sp>
      <p:sp>
        <p:nvSpPr>
          <p:cNvPr id="7" name="Llamada de flecha hacia abajo 6">
            <a:extLst>
              <a:ext uri="{FF2B5EF4-FFF2-40B4-BE49-F238E27FC236}">
                <a16:creationId xmlns:a16="http://schemas.microsoft.com/office/drawing/2014/main" id="{B75565E8-9912-0C48-B846-261213A55B77}"/>
              </a:ext>
            </a:extLst>
          </p:cNvPr>
          <p:cNvSpPr/>
          <p:nvPr/>
        </p:nvSpPr>
        <p:spPr>
          <a:xfrm>
            <a:off x="2785734" y="1199425"/>
            <a:ext cx="1512887" cy="1743075"/>
          </a:xfrm>
          <a:prstGeom prst="downArrowCallout">
            <a:avLst/>
          </a:prstGeom>
          <a:solidFill>
            <a:srgbClr val="FF9300">
              <a:alpha val="56000"/>
            </a:srgbClr>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es-ES_tradnl" b="1" dirty="0">
                <a:solidFill>
                  <a:srgbClr val="FF9300"/>
                </a:solidFill>
              </a:rPr>
              <a:t>Pruebas de Certificación A2</a:t>
            </a:r>
          </a:p>
        </p:txBody>
      </p:sp>
      <p:sp>
        <p:nvSpPr>
          <p:cNvPr id="8" name="Llamada de flecha hacia abajo 7">
            <a:extLst>
              <a:ext uri="{FF2B5EF4-FFF2-40B4-BE49-F238E27FC236}">
                <a16:creationId xmlns:a16="http://schemas.microsoft.com/office/drawing/2014/main" id="{DADDCB22-79E5-184C-9724-5D68B5F9052F}"/>
              </a:ext>
            </a:extLst>
          </p:cNvPr>
          <p:cNvSpPr/>
          <p:nvPr/>
        </p:nvSpPr>
        <p:spPr>
          <a:xfrm>
            <a:off x="4750354" y="1178787"/>
            <a:ext cx="1511300" cy="1763713"/>
          </a:xfrm>
          <a:prstGeom prst="downArrowCallout">
            <a:avLst/>
          </a:prstGeom>
          <a:solidFill>
            <a:schemeClr val="accent2">
              <a:lumMod val="40000"/>
              <a:lumOff val="60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es-ES_tradnl" b="1" dirty="0">
                <a:solidFill>
                  <a:schemeClr val="accent2"/>
                </a:solidFill>
              </a:rPr>
              <a:t>Pruebas de Certificación B1</a:t>
            </a:r>
          </a:p>
        </p:txBody>
      </p:sp>
      <p:sp>
        <p:nvSpPr>
          <p:cNvPr id="9" name="Llamada de flecha hacia abajo 8">
            <a:extLst>
              <a:ext uri="{FF2B5EF4-FFF2-40B4-BE49-F238E27FC236}">
                <a16:creationId xmlns:a16="http://schemas.microsoft.com/office/drawing/2014/main" id="{FD71B018-27D8-E547-8EB2-255335CF7A6B}"/>
              </a:ext>
            </a:extLst>
          </p:cNvPr>
          <p:cNvSpPr/>
          <p:nvPr/>
        </p:nvSpPr>
        <p:spPr>
          <a:xfrm>
            <a:off x="6713387" y="1214588"/>
            <a:ext cx="1511300" cy="1784350"/>
          </a:xfrm>
          <a:prstGeom prst="downArrowCallout">
            <a:avLst/>
          </a:prstGeom>
          <a:solidFill>
            <a:schemeClr val="accent6">
              <a:lumMod val="40000"/>
              <a:lumOff val="60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es-ES_tradnl" b="1" dirty="0">
                <a:solidFill>
                  <a:schemeClr val="accent6"/>
                </a:solidFill>
              </a:rPr>
              <a:t>Pruebas de Certificación B2</a:t>
            </a:r>
          </a:p>
        </p:txBody>
      </p:sp>
      <p:sp>
        <p:nvSpPr>
          <p:cNvPr id="10" name="Llamada de flecha hacia abajo 9">
            <a:extLst>
              <a:ext uri="{FF2B5EF4-FFF2-40B4-BE49-F238E27FC236}">
                <a16:creationId xmlns:a16="http://schemas.microsoft.com/office/drawing/2014/main" id="{E8D1CA49-F912-AC4B-A9AB-CC5141CD5092}"/>
              </a:ext>
            </a:extLst>
          </p:cNvPr>
          <p:cNvSpPr/>
          <p:nvPr/>
        </p:nvSpPr>
        <p:spPr>
          <a:xfrm>
            <a:off x="8470900" y="1186673"/>
            <a:ext cx="1511300" cy="1784350"/>
          </a:xfrm>
          <a:prstGeom prst="downArrowCallout">
            <a:avLst/>
          </a:prstGeom>
          <a:solidFill>
            <a:schemeClr val="accent5">
              <a:lumMod val="60000"/>
              <a:lumOff val="40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es-ES_tradnl" b="1" dirty="0">
                <a:solidFill>
                  <a:srgbClr val="0070C0"/>
                </a:solidFill>
              </a:rPr>
              <a:t>Pruebas de Certificación C1</a:t>
            </a:r>
          </a:p>
        </p:txBody>
      </p:sp>
      <p:sp>
        <p:nvSpPr>
          <p:cNvPr id="11" name="Título 1">
            <a:extLst>
              <a:ext uri="{FF2B5EF4-FFF2-40B4-BE49-F238E27FC236}">
                <a16:creationId xmlns:a16="http://schemas.microsoft.com/office/drawing/2014/main" id="{91EED93E-5455-9349-8DC3-E5EADB4D7B5E}"/>
              </a:ext>
            </a:extLst>
          </p:cNvPr>
          <p:cNvSpPr>
            <a:spLocks noGrp="1"/>
          </p:cNvSpPr>
          <p:nvPr>
            <p:ph type="title"/>
          </p:nvPr>
        </p:nvSpPr>
        <p:spPr>
          <a:xfrm>
            <a:off x="506414" y="164306"/>
            <a:ext cx="9574020" cy="1500188"/>
          </a:xfrm>
        </p:spPr>
        <p:txBody>
          <a:bodyPr/>
          <a:lstStyle/>
          <a:p>
            <a:pPr>
              <a:defRPr/>
            </a:pPr>
            <a:r>
              <a:rPr lang="en-GB" dirty="0">
                <a:solidFill>
                  <a:schemeClr val="tx1">
                    <a:lumMod val="95000"/>
                    <a:lumOff val="5000"/>
                  </a:schemeClr>
                </a:solidFill>
              </a:rPr>
              <a:t>SIN BARRERAS DE CERTIFICACIÓN</a:t>
            </a:r>
          </a:p>
        </p:txBody>
      </p:sp>
      <p:sp>
        <p:nvSpPr>
          <p:cNvPr id="12" name="Pentágono 11">
            <a:extLst>
              <a:ext uri="{FF2B5EF4-FFF2-40B4-BE49-F238E27FC236}">
                <a16:creationId xmlns:a16="http://schemas.microsoft.com/office/drawing/2014/main" id="{0881FC29-4D62-BA47-AD45-D37ADB76FA46}"/>
              </a:ext>
            </a:extLst>
          </p:cNvPr>
          <p:cNvSpPr/>
          <p:nvPr/>
        </p:nvSpPr>
        <p:spPr>
          <a:xfrm>
            <a:off x="1319984" y="5688563"/>
            <a:ext cx="9861822" cy="792163"/>
          </a:xfrm>
          <a:prstGeom prst="homePlat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_tradnl" sz="3200" b="1" dirty="0"/>
              <a:t>EVALUACIÓN CONTINUA</a:t>
            </a:r>
          </a:p>
        </p:txBody>
      </p:sp>
      <p:graphicFrame>
        <p:nvGraphicFramePr>
          <p:cNvPr id="2" name="Diagrama 1">
            <a:extLst>
              <a:ext uri="{FF2B5EF4-FFF2-40B4-BE49-F238E27FC236}">
                <a16:creationId xmlns:a16="http://schemas.microsoft.com/office/drawing/2014/main" id="{6F1A66E9-45FF-5B4F-8F13-EC16A395BAF2}"/>
              </a:ext>
            </a:extLst>
          </p:cNvPr>
          <p:cNvGraphicFramePr/>
          <p:nvPr/>
        </p:nvGraphicFramePr>
        <p:xfrm>
          <a:off x="808704" y="1902093"/>
          <a:ext cx="11095702" cy="42942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Llamada de flecha hacia abajo 12">
            <a:extLst>
              <a:ext uri="{FF2B5EF4-FFF2-40B4-BE49-F238E27FC236}">
                <a16:creationId xmlns:a16="http://schemas.microsoft.com/office/drawing/2014/main" id="{26A425EC-45A0-BE43-917A-3AB29C3F897A}"/>
              </a:ext>
            </a:extLst>
          </p:cNvPr>
          <p:cNvSpPr/>
          <p:nvPr/>
        </p:nvSpPr>
        <p:spPr>
          <a:xfrm>
            <a:off x="10214565" y="1168468"/>
            <a:ext cx="1511300" cy="1784350"/>
          </a:xfrm>
          <a:prstGeom prst="downArrowCallout">
            <a:avLst/>
          </a:prstGeom>
          <a:solidFill>
            <a:schemeClr val="accent6">
              <a:lumMod val="60000"/>
              <a:lumOff val="40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es-ES_tradnl" b="1" dirty="0">
                <a:solidFill>
                  <a:srgbClr val="0070C0"/>
                </a:solidFill>
              </a:rPr>
              <a:t>Pruebas de Certificación C2</a:t>
            </a:r>
          </a:p>
        </p:txBody>
      </p:sp>
    </p:spTree>
    <p:extLst>
      <p:ext uri="{BB962C8B-B14F-4D97-AF65-F5344CB8AC3E}">
        <p14:creationId xmlns:p14="http://schemas.microsoft.com/office/powerpoint/2010/main" val="400142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29802DD-EC24-3540-8BDE-AAF1177C3F59}"/>
              </a:ext>
            </a:extLst>
          </p:cNvPr>
          <p:cNvSpPr>
            <a:spLocks noGrp="1"/>
          </p:cNvSpPr>
          <p:nvPr>
            <p:ph type="ctrTitle"/>
          </p:nvPr>
        </p:nvSpPr>
        <p:spPr>
          <a:xfrm>
            <a:off x="890338" y="665653"/>
            <a:ext cx="3734014" cy="3566160"/>
          </a:xfrm>
        </p:spPr>
        <p:txBody>
          <a:bodyPr anchor="b">
            <a:normAutofit/>
          </a:bodyPr>
          <a:lstStyle/>
          <a:p>
            <a:pPr algn="l"/>
            <a:r>
              <a:rPr lang="es-ES_tradnl" sz="5000"/>
              <a:t>Calificaciones</a:t>
            </a:r>
          </a:p>
        </p:txBody>
      </p:sp>
      <p:sp>
        <p:nvSpPr>
          <p:cNvPr id="5" name="Subtítulo 4">
            <a:extLst>
              <a:ext uri="{FF2B5EF4-FFF2-40B4-BE49-F238E27FC236}">
                <a16:creationId xmlns:a16="http://schemas.microsoft.com/office/drawing/2014/main" id="{66FF6267-C84C-6F47-BB7E-66ADD6CA355E}"/>
              </a:ext>
            </a:extLst>
          </p:cNvPr>
          <p:cNvSpPr>
            <a:spLocks noGrp="1"/>
          </p:cNvSpPr>
          <p:nvPr>
            <p:ph type="subTitle" idx="1"/>
          </p:nvPr>
        </p:nvSpPr>
        <p:spPr>
          <a:xfrm>
            <a:off x="890339" y="4636008"/>
            <a:ext cx="3734014" cy="1572768"/>
          </a:xfrm>
        </p:spPr>
        <p:txBody>
          <a:bodyPr>
            <a:normAutofit/>
          </a:bodyPr>
          <a:lstStyle/>
          <a:p>
            <a:pPr algn="l"/>
            <a:endParaRPr lang="es-ES_tradnl" dirty="0"/>
          </a:p>
        </p:txBody>
      </p:sp>
      <p:pic>
        <p:nvPicPr>
          <p:cNvPr id="7" name="Picture 6" descr="Cuadro de progreso con pegatinas en el aula de clases">
            <a:extLst>
              <a:ext uri="{FF2B5EF4-FFF2-40B4-BE49-F238E27FC236}">
                <a16:creationId xmlns:a16="http://schemas.microsoft.com/office/drawing/2014/main" id="{2499183E-716A-454C-B4C7-FAEDCAC495EB}"/>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78662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a 5">
            <a:extLst>
              <a:ext uri="{FF2B5EF4-FFF2-40B4-BE49-F238E27FC236}">
                <a16:creationId xmlns:a16="http://schemas.microsoft.com/office/drawing/2014/main" id="{F9C2CA37-A024-8949-9455-A4FD920B32DE}"/>
              </a:ext>
            </a:extLst>
          </p:cNvPr>
          <p:cNvGraphicFramePr/>
          <p:nvPr/>
        </p:nvGraphicFramePr>
        <p:xfrm>
          <a:off x="1280160" y="496389"/>
          <a:ext cx="9117873" cy="5996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681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graphicEl>
                                              <a:dgm id="{5D9490E4-E5C0-5241-9615-BBDD000BEE4A}"/>
                                            </p:graphicEl>
                                          </p:spTgt>
                                        </p:tgtEl>
                                        <p:attrNameLst>
                                          <p:attrName>style.visibility</p:attrName>
                                        </p:attrNameLst>
                                      </p:cBhvr>
                                      <p:to>
                                        <p:strVal val="visible"/>
                                      </p:to>
                                    </p:set>
                                    <p:animEffect transition="in" filter="dissolve">
                                      <p:cBhvr>
                                        <p:cTn id="7" dur="500"/>
                                        <p:tgtEl>
                                          <p:spTgt spid="6">
                                            <p:graphicEl>
                                              <a:dgm id="{5D9490E4-E5C0-5241-9615-BBDD000BEE4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graphicEl>
                                              <a:dgm id="{6867E1B4-64FE-AF40-AC20-58A6050DFD00}"/>
                                            </p:graphicEl>
                                          </p:spTgt>
                                        </p:tgtEl>
                                        <p:attrNameLst>
                                          <p:attrName>style.visibility</p:attrName>
                                        </p:attrNameLst>
                                      </p:cBhvr>
                                      <p:to>
                                        <p:strVal val="visible"/>
                                      </p:to>
                                    </p:set>
                                    <p:animEffect transition="in" filter="dissolve">
                                      <p:cBhvr>
                                        <p:cTn id="12" dur="500"/>
                                        <p:tgtEl>
                                          <p:spTgt spid="6">
                                            <p:graphicEl>
                                              <a:dgm id="{6867E1B4-64FE-AF40-AC20-58A6050DFD0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graphicEl>
                                              <a:dgm id="{05D29184-E641-AA42-AF40-E488A3011754}"/>
                                            </p:graphicEl>
                                          </p:spTgt>
                                        </p:tgtEl>
                                        <p:attrNameLst>
                                          <p:attrName>style.visibility</p:attrName>
                                        </p:attrNameLst>
                                      </p:cBhvr>
                                      <p:to>
                                        <p:strVal val="visible"/>
                                      </p:to>
                                    </p:set>
                                    <p:animEffect transition="in" filter="dissolve">
                                      <p:cBhvr>
                                        <p:cTn id="17" dur="500"/>
                                        <p:tgtEl>
                                          <p:spTgt spid="6">
                                            <p:graphicEl>
                                              <a:dgm id="{05D29184-E641-AA42-AF40-E488A3011754}"/>
                                            </p:graphic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graphicEl>
                                              <a:dgm id="{FA60FBC7-5D22-6A4A-BC03-7F17B8E8DA4E}"/>
                                            </p:graphicEl>
                                          </p:spTgt>
                                        </p:tgtEl>
                                        <p:attrNameLst>
                                          <p:attrName>style.visibility</p:attrName>
                                        </p:attrNameLst>
                                      </p:cBhvr>
                                      <p:to>
                                        <p:strVal val="visible"/>
                                      </p:to>
                                    </p:set>
                                    <p:animEffect transition="in" filter="dissolve">
                                      <p:cBhvr>
                                        <p:cTn id="20" dur="500"/>
                                        <p:tgtEl>
                                          <p:spTgt spid="6">
                                            <p:graphicEl>
                                              <a:dgm id="{FA60FBC7-5D22-6A4A-BC03-7F17B8E8DA4E}"/>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6">
                                            <p:graphicEl>
                                              <a:dgm id="{1E2DFB5D-F5F4-4540-83D3-F89442BF40D4}"/>
                                            </p:graphicEl>
                                          </p:spTgt>
                                        </p:tgtEl>
                                        <p:attrNameLst>
                                          <p:attrName>style.visibility</p:attrName>
                                        </p:attrNameLst>
                                      </p:cBhvr>
                                      <p:to>
                                        <p:strVal val="visible"/>
                                      </p:to>
                                    </p:set>
                                    <p:animEffect transition="in" filter="dissolve">
                                      <p:cBhvr>
                                        <p:cTn id="25" dur="500"/>
                                        <p:tgtEl>
                                          <p:spTgt spid="6">
                                            <p:graphicEl>
                                              <a:dgm id="{1E2DFB5D-F5F4-4540-83D3-F89442BF40D4}"/>
                                            </p:graphic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6">
                                            <p:graphicEl>
                                              <a:dgm id="{3F1C1619-1142-504D-BE25-64C4F2C946F0}"/>
                                            </p:graphicEl>
                                          </p:spTgt>
                                        </p:tgtEl>
                                        <p:attrNameLst>
                                          <p:attrName>style.visibility</p:attrName>
                                        </p:attrNameLst>
                                      </p:cBhvr>
                                      <p:to>
                                        <p:strVal val="visible"/>
                                      </p:to>
                                    </p:set>
                                    <p:animEffect transition="in" filter="dissolve">
                                      <p:cBhvr>
                                        <p:cTn id="28" dur="500"/>
                                        <p:tgtEl>
                                          <p:spTgt spid="6">
                                            <p:graphicEl>
                                              <a:dgm id="{3F1C1619-1142-504D-BE25-64C4F2C946F0}"/>
                                            </p:graphic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
                                            <p:graphicEl>
                                              <a:dgm id="{1A9D1087-98C3-DC4E-AD7F-34CB0C6F1D96}"/>
                                            </p:graphicEl>
                                          </p:spTgt>
                                        </p:tgtEl>
                                        <p:attrNameLst>
                                          <p:attrName>style.visibility</p:attrName>
                                        </p:attrNameLst>
                                      </p:cBhvr>
                                      <p:to>
                                        <p:strVal val="visible"/>
                                      </p:to>
                                    </p:set>
                                    <p:animEffect transition="in" filter="dissolve">
                                      <p:cBhvr>
                                        <p:cTn id="31" dur="500"/>
                                        <p:tgtEl>
                                          <p:spTgt spid="6">
                                            <p:graphicEl>
                                              <a:dgm id="{1A9D1087-98C3-DC4E-AD7F-34CB0C6F1D9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E20C70D5-FE27-A34C-8B03-5DE299EFB122}"/>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gn="ctr"/>
            <a:r>
              <a:rPr lang="en-US" sz="6600" kern="1200">
                <a:solidFill>
                  <a:schemeClr val="tx1"/>
                </a:solidFill>
                <a:latin typeface="+mj-lt"/>
                <a:ea typeface="+mj-ea"/>
                <a:cs typeface="+mj-cs"/>
              </a:rPr>
              <a:t>Calificaciones</a:t>
            </a:r>
          </a:p>
        </p:txBody>
      </p:sp>
      <p:pic>
        <p:nvPicPr>
          <p:cNvPr id="9" name="Imagen 8" descr="Interfaz de usuario gráfica, Sitio web&#10;&#10;Descripción generada automáticamente">
            <a:extLst>
              <a:ext uri="{FF2B5EF4-FFF2-40B4-BE49-F238E27FC236}">
                <a16:creationId xmlns:a16="http://schemas.microsoft.com/office/drawing/2014/main" id="{8C03FCC1-8E11-C448-860F-F17DF839F9C1}"/>
              </a:ext>
            </a:extLst>
          </p:cNvPr>
          <p:cNvPicPr>
            <a:picLocks noChangeAspect="1"/>
          </p:cNvPicPr>
          <p:nvPr/>
        </p:nvPicPr>
        <p:blipFill>
          <a:blip r:embed="rId2"/>
          <a:stretch>
            <a:fillRect/>
          </a:stretch>
        </p:blipFill>
        <p:spPr>
          <a:xfrm>
            <a:off x="320040" y="3416122"/>
            <a:ext cx="11548872" cy="2021052"/>
          </a:xfrm>
          <a:prstGeom prst="rect">
            <a:avLst/>
          </a:prstGeom>
        </p:spPr>
      </p:pic>
      <p:sp>
        <p:nvSpPr>
          <p:cNvPr id="18" name="Elipse 17">
            <a:extLst>
              <a:ext uri="{FF2B5EF4-FFF2-40B4-BE49-F238E27FC236}">
                <a16:creationId xmlns:a16="http://schemas.microsoft.com/office/drawing/2014/main" id="{881C6C9C-8D31-AA4B-A540-8C0ED9D7EF56}"/>
              </a:ext>
            </a:extLst>
          </p:cNvPr>
          <p:cNvSpPr/>
          <p:nvPr/>
        </p:nvSpPr>
        <p:spPr>
          <a:xfrm>
            <a:off x="7837714" y="3989042"/>
            <a:ext cx="1384663" cy="875211"/>
          </a:xfrm>
          <a:prstGeom prst="ellipse">
            <a:avLst/>
          </a:prstGeom>
          <a:noFill/>
          <a:ln w="47625"/>
        </p:spPr>
        <p:style>
          <a:lnRef idx="2">
            <a:schemeClr val="accent6"/>
          </a:lnRef>
          <a:fillRef idx="1">
            <a:schemeClr val="lt1"/>
          </a:fillRef>
          <a:effectRef idx="0">
            <a:schemeClr val="accent6"/>
          </a:effectRef>
          <a:fontRef idx="minor">
            <a:schemeClr val="dk1"/>
          </a:fontRef>
        </p:style>
        <p:txBody>
          <a:bodyPr rtlCol="0" anchor="ctr"/>
          <a:lstStyle/>
          <a:p>
            <a:pPr algn="ctr"/>
            <a:endParaRPr lang="es-ES_tradnl"/>
          </a:p>
        </p:txBody>
      </p:sp>
      <p:sp>
        <p:nvSpPr>
          <p:cNvPr id="2" name="CuadroTexto 1">
            <a:extLst>
              <a:ext uri="{FF2B5EF4-FFF2-40B4-BE49-F238E27FC236}">
                <a16:creationId xmlns:a16="http://schemas.microsoft.com/office/drawing/2014/main" id="{7E326377-88AF-6580-EF14-45A1E382732F}"/>
              </a:ext>
            </a:extLst>
          </p:cNvPr>
          <p:cNvSpPr txBox="1"/>
          <p:nvPr/>
        </p:nvSpPr>
        <p:spPr>
          <a:xfrm>
            <a:off x="398579" y="2097157"/>
            <a:ext cx="5695122" cy="646331"/>
          </a:xfrm>
          <a:prstGeom prst="rect">
            <a:avLst/>
          </a:prstGeom>
          <a:noFill/>
        </p:spPr>
        <p:txBody>
          <a:bodyPr wrap="square" rtlCol="0">
            <a:spAutoFit/>
          </a:bodyPr>
          <a:lstStyle/>
          <a:p>
            <a:r>
              <a:rPr lang="es-ES" sz="3600" dirty="0" err="1"/>
              <a:t>www.eoigijon.com</a:t>
            </a:r>
            <a:endParaRPr lang="es-ES" sz="3600" dirty="0"/>
          </a:p>
        </p:txBody>
      </p:sp>
    </p:spTree>
    <p:extLst>
      <p:ext uri="{BB962C8B-B14F-4D97-AF65-F5344CB8AC3E}">
        <p14:creationId xmlns:p14="http://schemas.microsoft.com/office/powerpoint/2010/main" val="320155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dissolv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Interfaz de usuario gráfica&#10;&#10;Descripción generada automáticamente">
            <a:extLst>
              <a:ext uri="{FF2B5EF4-FFF2-40B4-BE49-F238E27FC236}">
                <a16:creationId xmlns:a16="http://schemas.microsoft.com/office/drawing/2014/main" id="{728EE360-A0FF-DC4B-88A5-7054492BFC5B}"/>
              </a:ext>
            </a:extLst>
          </p:cNvPr>
          <p:cNvPicPr>
            <a:picLocks noGrp="1" noChangeAspect="1"/>
          </p:cNvPicPr>
          <p:nvPr>
            <p:ph idx="1"/>
          </p:nvPr>
        </p:nvPicPr>
        <p:blipFill>
          <a:blip r:embed="rId2"/>
          <a:stretch>
            <a:fillRect/>
          </a:stretch>
        </p:blipFill>
        <p:spPr>
          <a:xfrm>
            <a:off x="1639147" y="643467"/>
            <a:ext cx="8913705" cy="5571066"/>
          </a:xfrm>
          <a:prstGeom prst="rect">
            <a:avLst/>
          </a:prstGeom>
        </p:spPr>
      </p:pic>
    </p:spTree>
    <p:extLst>
      <p:ext uri="{BB962C8B-B14F-4D97-AF65-F5344CB8AC3E}">
        <p14:creationId xmlns:p14="http://schemas.microsoft.com/office/powerpoint/2010/main" val="806198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29802DD-EC24-3540-8BDE-AAF1177C3F59}"/>
              </a:ext>
            </a:extLst>
          </p:cNvPr>
          <p:cNvSpPr>
            <a:spLocks noGrp="1"/>
          </p:cNvSpPr>
          <p:nvPr>
            <p:ph type="ctrTitle"/>
          </p:nvPr>
        </p:nvSpPr>
        <p:spPr>
          <a:xfrm>
            <a:off x="890337" y="665653"/>
            <a:ext cx="4556305" cy="3566160"/>
          </a:xfrm>
        </p:spPr>
        <p:txBody>
          <a:bodyPr anchor="b">
            <a:normAutofit/>
          </a:bodyPr>
          <a:lstStyle/>
          <a:p>
            <a:pPr algn="l"/>
            <a:r>
              <a:rPr lang="en-US" sz="5400" dirty="0" err="1"/>
              <a:t>Convocatorias</a:t>
            </a:r>
            <a:endParaRPr lang="es-ES_tradnl" sz="5000" dirty="0"/>
          </a:p>
        </p:txBody>
      </p:sp>
      <p:sp>
        <p:nvSpPr>
          <p:cNvPr id="5" name="Subtítulo 4">
            <a:extLst>
              <a:ext uri="{FF2B5EF4-FFF2-40B4-BE49-F238E27FC236}">
                <a16:creationId xmlns:a16="http://schemas.microsoft.com/office/drawing/2014/main" id="{66FF6267-C84C-6F47-BB7E-66ADD6CA355E}"/>
              </a:ext>
            </a:extLst>
          </p:cNvPr>
          <p:cNvSpPr>
            <a:spLocks noGrp="1"/>
          </p:cNvSpPr>
          <p:nvPr>
            <p:ph type="subTitle" idx="1"/>
          </p:nvPr>
        </p:nvSpPr>
        <p:spPr>
          <a:xfrm>
            <a:off x="890339" y="4636008"/>
            <a:ext cx="3734014" cy="1572768"/>
          </a:xfrm>
        </p:spPr>
        <p:txBody>
          <a:bodyPr>
            <a:normAutofit/>
          </a:bodyPr>
          <a:lstStyle/>
          <a:p>
            <a:pPr algn="l"/>
            <a:endParaRPr lang="es-ES_tradnl" dirty="0"/>
          </a:p>
        </p:txBody>
      </p:sp>
      <p:pic>
        <p:nvPicPr>
          <p:cNvPr id="7" name="Picture 6" descr="Cuadro de progreso con pegatinas en el aula de clases">
            <a:extLst>
              <a:ext uri="{FF2B5EF4-FFF2-40B4-BE49-F238E27FC236}">
                <a16:creationId xmlns:a16="http://schemas.microsoft.com/office/drawing/2014/main" id="{2499183E-716A-454C-B4C7-FAEDCAC495EB}"/>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57567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A863307-35C2-E34B-A345-D0D768B01E09}"/>
              </a:ext>
            </a:extLst>
          </p:cNvPr>
          <p:cNvSpPr>
            <a:spLocks noChangeArrowheads="1"/>
          </p:cNvSpPr>
          <p:nvPr/>
        </p:nvSpPr>
        <p:spPr bwMode="auto">
          <a:xfrm>
            <a:off x="360342" y="1386886"/>
            <a:ext cx="7442179" cy="439398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just">
              <a:lnSpc>
                <a:spcPct val="200000"/>
              </a:lnSpc>
              <a:spcBef>
                <a:spcPts val="600"/>
              </a:spcBef>
              <a:spcAft>
                <a:spcPts val="600"/>
              </a:spcAft>
            </a:pPr>
            <a:r>
              <a:rPr lang="en-US" altLang="es-ES" sz="2400" dirty="0" err="1">
                <a:latin typeface="+mn-lt"/>
              </a:rPr>
              <a:t>En</a:t>
            </a:r>
            <a:r>
              <a:rPr lang="en-US" altLang="es-ES" sz="2400" dirty="0">
                <a:latin typeface="+mn-lt"/>
              </a:rPr>
              <a:t> la </a:t>
            </a:r>
            <a:r>
              <a:rPr lang="en-US" altLang="es-ES" sz="2400" dirty="0" err="1">
                <a:latin typeface="+mn-lt"/>
              </a:rPr>
              <a:t>modalidad</a:t>
            </a:r>
            <a:r>
              <a:rPr lang="en-US" altLang="es-ES" sz="2400" dirty="0">
                <a:latin typeface="+mn-lt"/>
              </a:rPr>
              <a:t> de </a:t>
            </a:r>
            <a:r>
              <a:rPr lang="en-US" altLang="es-ES" sz="2400" dirty="0" err="1">
                <a:latin typeface="+mn-lt"/>
              </a:rPr>
              <a:t>enseñanza</a:t>
            </a:r>
            <a:r>
              <a:rPr lang="en-US" altLang="es-ES" sz="2400" dirty="0">
                <a:latin typeface="+mn-lt"/>
              </a:rPr>
              <a:t> </a:t>
            </a:r>
            <a:r>
              <a:rPr lang="en-US" altLang="es-ES" sz="2400" dirty="0" err="1">
                <a:latin typeface="+mn-lt"/>
              </a:rPr>
              <a:t>presencial</a:t>
            </a:r>
            <a:r>
              <a:rPr lang="en-US" altLang="es-ES" sz="2400" dirty="0">
                <a:latin typeface="+mn-lt"/>
              </a:rPr>
              <a:t>, el </a:t>
            </a:r>
            <a:r>
              <a:rPr lang="en-US" altLang="es-ES" sz="2400" dirty="0" err="1">
                <a:latin typeface="+mn-lt"/>
              </a:rPr>
              <a:t>alumnado</a:t>
            </a:r>
            <a:r>
              <a:rPr lang="en-US" altLang="es-ES" sz="2400" dirty="0">
                <a:latin typeface="+mn-lt"/>
              </a:rPr>
              <a:t> </a:t>
            </a:r>
            <a:r>
              <a:rPr lang="en-US" altLang="es-ES" sz="2400" dirty="0" err="1">
                <a:latin typeface="+mn-lt"/>
              </a:rPr>
              <a:t>tendrá</a:t>
            </a:r>
            <a:r>
              <a:rPr lang="en-US" altLang="es-ES" sz="2400" dirty="0">
                <a:latin typeface="+mn-lt"/>
              </a:rPr>
              <a:t> derecho a </a:t>
            </a:r>
            <a:r>
              <a:rPr lang="en-US" altLang="es-ES" sz="2400" dirty="0" err="1">
                <a:latin typeface="+mn-lt"/>
              </a:rPr>
              <a:t>permanecer</a:t>
            </a:r>
            <a:r>
              <a:rPr lang="en-US" altLang="es-ES" sz="2400" dirty="0">
                <a:latin typeface="+mn-lt"/>
              </a:rPr>
              <a:t> </a:t>
            </a:r>
            <a:r>
              <a:rPr lang="en-US" altLang="es-ES" sz="2400" dirty="0" err="1">
                <a:latin typeface="+mn-lt"/>
              </a:rPr>
              <a:t>matriculado</a:t>
            </a:r>
            <a:r>
              <a:rPr lang="en-US" altLang="es-ES" sz="2400" dirty="0">
                <a:latin typeface="+mn-lt"/>
              </a:rPr>
              <a:t> </a:t>
            </a:r>
            <a:r>
              <a:rPr lang="en-US" altLang="es-ES" sz="2400" dirty="0" err="1">
                <a:latin typeface="+mn-lt"/>
              </a:rPr>
              <a:t>en</a:t>
            </a:r>
            <a:r>
              <a:rPr lang="en-US" altLang="es-ES" sz="2400" dirty="0">
                <a:latin typeface="+mn-lt"/>
              </a:rPr>
              <a:t> los </a:t>
            </a:r>
            <a:r>
              <a:rPr lang="en-US" altLang="es-ES" sz="2400" dirty="0" err="1">
                <a:latin typeface="+mn-lt"/>
              </a:rPr>
              <a:t>niveles</a:t>
            </a:r>
            <a:r>
              <a:rPr lang="en-US" altLang="es-ES" sz="2400" dirty="0">
                <a:latin typeface="+mn-lt"/>
              </a:rPr>
              <a:t> </a:t>
            </a:r>
            <a:r>
              <a:rPr lang="en-US" altLang="es-ES" sz="2400" dirty="0" err="1">
                <a:latin typeface="+mn-lt"/>
              </a:rPr>
              <a:t>Básico</a:t>
            </a:r>
            <a:r>
              <a:rPr lang="en-US" altLang="es-ES" sz="2400" dirty="0">
                <a:latin typeface="+mn-lt"/>
              </a:rPr>
              <a:t> A1, </a:t>
            </a:r>
            <a:r>
              <a:rPr lang="en-US" altLang="es-ES" sz="2400" dirty="0" err="1">
                <a:latin typeface="+mn-lt"/>
              </a:rPr>
              <a:t>Básico</a:t>
            </a:r>
            <a:r>
              <a:rPr lang="en-US" altLang="es-ES" sz="2400" dirty="0">
                <a:latin typeface="+mn-lt"/>
              </a:rPr>
              <a:t> A2, </a:t>
            </a:r>
            <a:r>
              <a:rPr lang="en-US" altLang="es-ES" sz="2400" dirty="0" err="1">
                <a:latin typeface="+mn-lt"/>
              </a:rPr>
              <a:t>Intermedio</a:t>
            </a:r>
            <a:r>
              <a:rPr lang="en-US" altLang="es-ES" sz="2400" dirty="0">
                <a:latin typeface="+mn-lt"/>
              </a:rPr>
              <a:t> B1, </a:t>
            </a:r>
            <a:r>
              <a:rPr lang="en-US" altLang="es-ES" sz="2400" dirty="0" err="1">
                <a:latin typeface="+mn-lt"/>
              </a:rPr>
              <a:t>Intermedio</a:t>
            </a:r>
            <a:r>
              <a:rPr lang="en-US" altLang="es-ES" sz="2400" dirty="0">
                <a:latin typeface="+mn-lt"/>
              </a:rPr>
              <a:t> B2, Avanzado C1 y Avanzado C2, </a:t>
            </a:r>
            <a:r>
              <a:rPr lang="en-US" altLang="es-ES" sz="2400" b="1" dirty="0">
                <a:solidFill>
                  <a:srgbClr val="0070C0"/>
                </a:solidFill>
                <a:latin typeface="+mn-lt"/>
              </a:rPr>
              <a:t>un </a:t>
            </a:r>
            <a:r>
              <a:rPr lang="en-US" altLang="es-ES" sz="2400" b="1" dirty="0" err="1">
                <a:solidFill>
                  <a:srgbClr val="0070C0"/>
                </a:solidFill>
                <a:latin typeface="+mn-lt"/>
              </a:rPr>
              <a:t>número</a:t>
            </a:r>
            <a:r>
              <a:rPr lang="en-US" altLang="es-ES" sz="2400" b="1" dirty="0">
                <a:solidFill>
                  <a:srgbClr val="0070C0"/>
                </a:solidFill>
                <a:latin typeface="+mn-lt"/>
              </a:rPr>
              <a:t> </a:t>
            </a:r>
            <a:r>
              <a:rPr lang="en-US" altLang="es-ES" sz="2400" b="1" dirty="0" err="1">
                <a:solidFill>
                  <a:srgbClr val="0070C0"/>
                </a:solidFill>
                <a:latin typeface="+mn-lt"/>
              </a:rPr>
              <a:t>máximo</a:t>
            </a:r>
            <a:r>
              <a:rPr lang="en-US" altLang="es-ES" sz="2400" b="1" dirty="0">
                <a:solidFill>
                  <a:srgbClr val="0070C0"/>
                </a:solidFill>
                <a:latin typeface="+mn-lt"/>
              </a:rPr>
              <a:t> de </a:t>
            </a:r>
            <a:r>
              <a:rPr lang="en-US" altLang="es-ES" sz="2400" b="1" dirty="0" err="1">
                <a:solidFill>
                  <a:srgbClr val="0070C0"/>
                </a:solidFill>
                <a:latin typeface="+mn-lt"/>
              </a:rPr>
              <a:t>años</a:t>
            </a:r>
            <a:r>
              <a:rPr lang="en-US" altLang="es-ES" sz="2400" b="1" dirty="0">
                <a:solidFill>
                  <a:srgbClr val="0070C0"/>
                </a:solidFill>
                <a:latin typeface="+mn-lt"/>
              </a:rPr>
              <a:t> </a:t>
            </a:r>
            <a:r>
              <a:rPr lang="en-US" altLang="es-ES" sz="2400" b="1" dirty="0" err="1">
                <a:solidFill>
                  <a:srgbClr val="0070C0"/>
                </a:solidFill>
                <a:latin typeface="+mn-lt"/>
              </a:rPr>
              <a:t>equivalente</a:t>
            </a:r>
            <a:r>
              <a:rPr lang="en-US" altLang="es-ES" sz="2400" b="1" dirty="0">
                <a:solidFill>
                  <a:srgbClr val="0070C0"/>
                </a:solidFill>
                <a:latin typeface="+mn-lt"/>
              </a:rPr>
              <a:t> al </a:t>
            </a:r>
            <a:r>
              <a:rPr lang="en-US" altLang="es-ES" sz="2400" b="1" dirty="0" err="1">
                <a:solidFill>
                  <a:srgbClr val="0070C0"/>
                </a:solidFill>
                <a:latin typeface="+mn-lt"/>
              </a:rPr>
              <a:t>doble</a:t>
            </a:r>
            <a:r>
              <a:rPr lang="en-US" altLang="es-ES" sz="2400" b="1" dirty="0">
                <a:solidFill>
                  <a:srgbClr val="0070C0"/>
                </a:solidFill>
                <a:latin typeface="+mn-lt"/>
              </a:rPr>
              <a:t> de los </a:t>
            </a:r>
            <a:r>
              <a:rPr lang="en-US" altLang="es-ES" sz="2400" b="1" dirty="0" err="1">
                <a:solidFill>
                  <a:srgbClr val="0070C0"/>
                </a:solidFill>
                <a:latin typeface="+mn-lt"/>
              </a:rPr>
              <a:t>establecidos</a:t>
            </a:r>
            <a:r>
              <a:rPr lang="en-US" altLang="es-ES" sz="2400" b="1" dirty="0">
                <a:solidFill>
                  <a:srgbClr val="0070C0"/>
                </a:solidFill>
                <a:latin typeface="+mn-lt"/>
              </a:rPr>
              <a:t> para el </a:t>
            </a:r>
            <a:r>
              <a:rPr lang="en-US" altLang="es-ES" sz="2400" b="1" dirty="0" err="1">
                <a:solidFill>
                  <a:srgbClr val="0070C0"/>
                </a:solidFill>
                <a:latin typeface="+mn-lt"/>
              </a:rPr>
              <a:t>nivel</a:t>
            </a:r>
            <a:r>
              <a:rPr lang="en-US" altLang="es-ES" sz="2400" b="1" dirty="0">
                <a:solidFill>
                  <a:srgbClr val="0070C0"/>
                </a:solidFill>
                <a:latin typeface="+mn-lt"/>
              </a:rPr>
              <a:t>.</a:t>
            </a:r>
          </a:p>
        </p:txBody>
      </p:sp>
      <p:pic>
        <p:nvPicPr>
          <p:cNvPr id="54274" name="Imagen 7" descr="logo.jpg">
            <a:extLst>
              <a:ext uri="{FF2B5EF4-FFF2-40B4-BE49-F238E27FC236}">
                <a16:creationId xmlns:a16="http://schemas.microsoft.com/office/drawing/2014/main" id="{79A2CF38-C3F9-A244-AC88-ED779C7229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
          <a:stretch/>
        </p:blipFill>
        <p:spPr bwMode="auto">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6 Marcador de número de diapositiva">
            <a:extLst>
              <a:ext uri="{FF2B5EF4-FFF2-40B4-BE49-F238E27FC236}">
                <a16:creationId xmlns:a16="http://schemas.microsoft.com/office/drawing/2014/main" id="{1E9B96A9-ECD0-FE4A-B459-8AB06EABCC47}"/>
              </a:ext>
            </a:extLst>
          </p:cNvPr>
          <p:cNvSpPr>
            <a:spLocks noGrp="1"/>
          </p:cNvSpPr>
          <p:nvPr>
            <p:ph type="sldNum" sz="quarter" idx="12"/>
          </p:nvPr>
        </p:nvSpPr>
        <p:spPr bwMode="auto">
          <a:xfrm>
            <a:off x="8805333"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spcAft>
                <a:spcPts val="600"/>
              </a:spcAft>
              <a:defRPr/>
            </a:pPr>
            <a:fld id="{8967DBAE-0F12-9743-9D8A-7E9D83BC5D57}" type="slidenum">
              <a:rPr lang="en-US" altLang="es-ES" smtClean="0">
                <a:solidFill>
                  <a:prstClr val="black">
                    <a:tint val="75000"/>
                  </a:prstClr>
                </a:solidFill>
                <a:latin typeface="Calibri" panose="020F0502020204030204"/>
              </a:rPr>
              <a:pPr>
                <a:spcAft>
                  <a:spcPts val="600"/>
                </a:spcAft>
                <a:defRPr/>
              </a:pPr>
              <a:t>48</a:t>
            </a:fld>
            <a:endParaRPr lang="en-US" altLang="es-ES">
              <a:solidFill>
                <a:prstClr val="black">
                  <a:tint val="75000"/>
                </a:prstClr>
              </a:solidFill>
              <a:latin typeface="Calibri" panose="020F0502020204030204"/>
            </a:endParaRPr>
          </a:p>
        </p:txBody>
      </p:sp>
    </p:spTree>
    <p:extLst>
      <p:ext uri="{BB962C8B-B14F-4D97-AF65-F5344CB8AC3E}">
        <p14:creationId xmlns:p14="http://schemas.microsoft.com/office/powerpoint/2010/main" val="10261982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7D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rcador de contenido 3" descr="Tabla&#10;&#10;Descripción generada automáticamente">
            <a:extLst>
              <a:ext uri="{FF2B5EF4-FFF2-40B4-BE49-F238E27FC236}">
                <a16:creationId xmlns:a16="http://schemas.microsoft.com/office/drawing/2014/main" id="{7F4F4DA8-99D5-CCBC-05CF-1D6861B33C19}"/>
              </a:ext>
            </a:extLst>
          </p:cNvPr>
          <p:cNvPicPr>
            <a:picLocks noGrp="1" noChangeAspect="1"/>
          </p:cNvPicPr>
          <p:nvPr>
            <p:ph idx="1"/>
          </p:nvPr>
        </p:nvPicPr>
        <p:blipFill>
          <a:blip r:embed="rId2"/>
          <a:stretch>
            <a:fillRect/>
          </a:stretch>
        </p:blipFill>
        <p:spPr>
          <a:xfrm>
            <a:off x="643467" y="1711453"/>
            <a:ext cx="10905066" cy="3435094"/>
          </a:xfrm>
          <a:prstGeom prst="rect">
            <a:avLst/>
          </a:prstGeom>
        </p:spPr>
      </p:pic>
    </p:spTree>
    <p:extLst>
      <p:ext uri="{BB962C8B-B14F-4D97-AF65-F5344CB8AC3E}">
        <p14:creationId xmlns:p14="http://schemas.microsoft.com/office/powerpoint/2010/main" val="3930748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2" name="Flowchart: Document 19461">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ítulo 2">
            <a:extLst>
              <a:ext uri="{FF2B5EF4-FFF2-40B4-BE49-F238E27FC236}">
                <a16:creationId xmlns:a16="http://schemas.microsoft.com/office/drawing/2014/main" id="{E7B0D7AD-F8AE-564A-B281-F5D563E1683B}"/>
              </a:ext>
            </a:extLst>
          </p:cNvPr>
          <p:cNvSpPr>
            <a:spLocks noGrp="1"/>
          </p:cNvSpPr>
          <p:nvPr>
            <p:ph type="title"/>
          </p:nvPr>
        </p:nvSpPr>
        <p:spPr>
          <a:xfrm>
            <a:off x="444500" y="171162"/>
            <a:ext cx="3441700" cy="2371148"/>
          </a:xfrm>
          <a:prstGeom prst="ellipse">
            <a:avLst/>
          </a:prstGeom>
        </p:spPr>
        <p:txBody>
          <a:bodyPr vert="horz" lIns="91440" tIns="45720" rIns="91440" bIns="45720" rtlCol="0" anchor="ctr">
            <a:noAutofit/>
          </a:bodyPr>
          <a:lstStyle/>
          <a:p>
            <a:pPr>
              <a:defRPr/>
            </a:pPr>
            <a:r>
              <a:rPr lang="en-US" altLang="es-ES" sz="2800" kern="1200" dirty="0" err="1">
                <a:solidFill>
                  <a:srgbClr val="FFFFFF"/>
                </a:solidFill>
                <a:latin typeface="+mj-lt"/>
                <a:ea typeface="+mj-ea"/>
                <a:cs typeface="+mj-cs"/>
              </a:rPr>
              <a:t>Horario</a:t>
            </a:r>
            <a:r>
              <a:rPr lang="en-US" altLang="es-ES" sz="2800" kern="1200" dirty="0">
                <a:solidFill>
                  <a:srgbClr val="FFFFFF"/>
                </a:solidFill>
                <a:latin typeface="+mj-lt"/>
                <a:ea typeface="+mj-ea"/>
                <a:cs typeface="+mj-cs"/>
              </a:rPr>
              <a:t> de </a:t>
            </a:r>
            <a:r>
              <a:rPr lang="en-US" altLang="es-ES" sz="2800" kern="1200" dirty="0" err="1">
                <a:solidFill>
                  <a:srgbClr val="FFFFFF"/>
                </a:solidFill>
                <a:latin typeface="+mj-lt"/>
                <a:ea typeface="+mj-ea"/>
                <a:cs typeface="+mj-cs"/>
              </a:rPr>
              <a:t>apertura</a:t>
            </a:r>
            <a:r>
              <a:rPr lang="en-US" altLang="es-ES" sz="2800" kern="1200" dirty="0">
                <a:solidFill>
                  <a:srgbClr val="FFFFFF"/>
                </a:solidFill>
                <a:latin typeface="+mj-lt"/>
                <a:ea typeface="+mj-ea"/>
                <a:cs typeface="+mj-cs"/>
              </a:rPr>
              <a:t> de </a:t>
            </a:r>
            <a:r>
              <a:rPr lang="en-US" altLang="es-ES" sz="2800" b="1" kern="1200" dirty="0" err="1">
                <a:solidFill>
                  <a:srgbClr val="FFFFFF"/>
                </a:solidFill>
                <a:latin typeface="+mj-lt"/>
                <a:ea typeface="+mj-ea"/>
                <a:cs typeface="+mj-cs"/>
              </a:rPr>
              <a:t>Secretaría</a:t>
            </a:r>
            <a:r>
              <a:rPr lang="en-US" altLang="es-ES" sz="2800" b="1" kern="1200" dirty="0">
                <a:solidFill>
                  <a:srgbClr val="FFFFFF"/>
                </a:solidFill>
                <a:latin typeface="+mj-lt"/>
                <a:ea typeface="+mj-ea"/>
                <a:cs typeface="+mj-cs"/>
              </a:rPr>
              <a:t> </a:t>
            </a:r>
            <a:r>
              <a:rPr lang="en-US" altLang="es-ES" sz="2800" b="1" i="1" kern="1200" dirty="0">
                <a:solidFill>
                  <a:srgbClr val="FFFFFF"/>
                </a:solidFill>
                <a:latin typeface="+mj-lt"/>
                <a:ea typeface="+mj-ea"/>
                <a:cs typeface="+mj-cs"/>
              </a:rPr>
              <a:t>That’s English!</a:t>
            </a:r>
            <a:endParaRPr lang="en-US" sz="2800" kern="1200" dirty="0">
              <a:solidFill>
                <a:srgbClr val="FFFFFF"/>
              </a:solidFill>
              <a:latin typeface="+mj-lt"/>
              <a:ea typeface="+mj-ea"/>
              <a:cs typeface="+mj-cs"/>
            </a:endParaRPr>
          </a:p>
        </p:txBody>
      </p:sp>
      <p:sp>
        <p:nvSpPr>
          <p:cNvPr id="19457" name="10 Marcador de número de diapositiva">
            <a:extLst>
              <a:ext uri="{FF2B5EF4-FFF2-40B4-BE49-F238E27FC236}">
                <a16:creationId xmlns:a16="http://schemas.microsoft.com/office/drawing/2014/main" id="{0A39DD02-3057-B745-B2DD-A9E52D2320B3}"/>
              </a:ext>
            </a:extLst>
          </p:cNvPr>
          <p:cNvSpPr>
            <a:spLocks noGrp="1"/>
          </p:cNvSpPr>
          <p:nvPr>
            <p:ph type="sldNum" sz="quarter" idx="12"/>
          </p:nvPr>
        </p:nvSpPr>
        <p:spPr bwMode="auto">
          <a:xfrm>
            <a:off x="10926476" y="6356350"/>
            <a:ext cx="625443"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l">
              <a:spcAft>
                <a:spcPts val="600"/>
              </a:spcAft>
            </a:pPr>
            <a:fld id="{4234D860-B724-8343-A81B-7161FFB9805C}" type="slidenum">
              <a:rPr lang="en-US" altLang="es-ES">
                <a:solidFill>
                  <a:schemeClr val="tx1">
                    <a:tint val="75000"/>
                  </a:schemeClr>
                </a:solidFill>
                <a:latin typeface="+mn-lt"/>
              </a:rPr>
              <a:pPr algn="l">
                <a:spcAft>
                  <a:spcPts val="600"/>
                </a:spcAft>
              </a:pPr>
              <a:t>5</a:t>
            </a:fld>
            <a:endParaRPr lang="en-US" altLang="es-ES">
              <a:solidFill>
                <a:schemeClr val="tx1">
                  <a:tint val="75000"/>
                </a:schemeClr>
              </a:solidFill>
              <a:latin typeface="+mn-lt"/>
            </a:endParaRPr>
          </a:p>
        </p:txBody>
      </p:sp>
      <p:sp>
        <p:nvSpPr>
          <p:cNvPr id="13" name="Rectángulo 12">
            <a:extLst>
              <a:ext uri="{FF2B5EF4-FFF2-40B4-BE49-F238E27FC236}">
                <a16:creationId xmlns:a16="http://schemas.microsoft.com/office/drawing/2014/main" id="{9DB9C92E-5E4C-5C42-9499-74BAE8240808}"/>
              </a:ext>
            </a:extLst>
          </p:cNvPr>
          <p:cNvSpPr>
            <a:spLocks noChangeArrowheads="1"/>
          </p:cNvSpPr>
          <p:nvPr/>
        </p:nvSpPr>
        <p:spPr bwMode="auto">
          <a:xfrm>
            <a:off x="4079875" y="1292225"/>
            <a:ext cx="7232650" cy="120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just" eaLnBrk="1" hangingPunct="1">
              <a:lnSpc>
                <a:spcPct val="150000"/>
              </a:lnSpc>
              <a:spcAft>
                <a:spcPts val="600"/>
              </a:spcAft>
            </a:pPr>
            <a:endParaRPr lang="es-ES_tradnl" altLang="es-ES" sz="2800" b="1" dirty="0"/>
          </a:p>
        </p:txBody>
      </p:sp>
      <p:graphicFrame>
        <p:nvGraphicFramePr>
          <p:cNvPr id="7" name="Tabla 2">
            <a:extLst>
              <a:ext uri="{FF2B5EF4-FFF2-40B4-BE49-F238E27FC236}">
                <a16:creationId xmlns:a16="http://schemas.microsoft.com/office/drawing/2014/main" id="{F61440F7-FF90-2941-90E6-9EAE690CAA77}"/>
              </a:ext>
            </a:extLst>
          </p:cNvPr>
          <p:cNvGraphicFramePr>
            <a:graphicFrameLocks noGrp="1"/>
          </p:cNvGraphicFramePr>
          <p:nvPr>
            <p:extLst>
              <p:ext uri="{D42A27DB-BD31-4B8C-83A1-F6EECF244321}">
                <p14:modId xmlns:p14="http://schemas.microsoft.com/office/powerpoint/2010/main" val="2147662589"/>
              </p:ext>
            </p:extLst>
          </p:nvPr>
        </p:nvGraphicFramePr>
        <p:xfrm>
          <a:off x="4411380" y="2232280"/>
          <a:ext cx="7140539" cy="2336292"/>
        </p:xfrm>
        <a:graphic>
          <a:graphicData uri="http://schemas.openxmlformats.org/drawingml/2006/table">
            <a:tbl>
              <a:tblPr firstRow="1">
                <a:tableStyleId>{8799B23B-EC83-4686-B30A-512413B5E67A}</a:tableStyleId>
              </a:tblPr>
              <a:tblGrid>
                <a:gridCol w="3400746">
                  <a:extLst>
                    <a:ext uri="{9D8B030D-6E8A-4147-A177-3AD203B41FA5}">
                      <a16:colId xmlns:a16="http://schemas.microsoft.com/office/drawing/2014/main" val="20000"/>
                    </a:ext>
                  </a:extLst>
                </a:gridCol>
                <a:gridCol w="3739793">
                  <a:extLst>
                    <a:ext uri="{9D8B030D-6E8A-4147-A177-3AD203B41FA5}">
                      <a16:colId xmlns:a16="http://schemas.microsoft.com/office/drawing/2014/main" val="20001"/>
                    </a:ext>
                  </a:extLst>
                </a:gridCol>
              </a:tblGrid>
              <a:tr h="1168146">
                <a:tc>
                  <a:txBody>
                    <a:bodyPr/>
                    <a:lstStyle/>
                    <a:p>
                      <a:pPr algn="ctr"/>
                      <a:r>
                        <a:rPr lang="en-GB" sz="3300" b="1" dirty="0"/>
                        <a:t>lunes y martes</a:t>
                      </a:r>
                    </a:p>
                  </a:txBody>
                  <a:tcPr marL="125730" marR="125730" marT="62865" marB="62865" anchor="ctr"/>
                </a:tc>
                <a:tc>
                  <a:txBody>
                    <a:bodyPr/>
                    <a:lstStyle/>
                    <a:p>
                      <a:pPr algn="ctr"/>
                      <a:r>
                        <a:rPr lang="es-ES" altLang="es-ES" sz="3300" b="1" dirty="0"/>
                        <a:t>de 8:30 a 14:30</a:t>
                      </a:r>
                      <a:endParaRPr lang="en-GB" sz="3300" b="1" dirty="0"/>
                    </a:p>
                  </a:txBody>
                  <a:tcPr marL="125730" marR="125730" marT="62865" marB="62865" anchor="ctr"/>
                </a:tc>
                <a:extLst>
                  <a:ext uri="{0D108BD9-81ED-4DB2-BD59-A6C34878D82A}">
                    <a16:rowId xmlns:a16="http://schemas.microsoft.com/office/drawing/2014/main" val="10000"/>
                  </a:ext>
                </a:extLst>
              </a:tr>
              <a:tr h="1168146">
                <a:tc>
                  <a:txBody>
                    <a:bodyPr/>
                    <a:lstStyle/>
                    <a:p>
                      <a:pPr algn="ctr"/>
                      <a:r>
                        <a:rPr lang="en-GB" sz="3300" b="1" dirty="0" err="1"/>
                        <a:t>jueves</a:t>
                      </a:r>
                      <a:r>
                        <a:rPr lang="en-GB" sz="3300" b="1" dirty="0"/>
                        <a:t> </a:t>
                      </a:r>
                    </a:p>
                  </a:txBody>
                  <a:tcPr marL="125730" marR="125730" marT="62865" marB="62865" anchor="ctr"/>
                </a:tc>
                <a:tc>
                  <a:txBody>
                    <a:bodyPr/>
                    <a:lstStyle/>
                    <a:p>
                      <a:pPr algn="ctr"/>
                      <a:r>
                        <a:rPr lang="en-GB" sz="3300" b="1" dirty="0"/>
                        <a:t>de 12:00 a 20:00</a:t>
                      </a:r>
                    </a:p>
                  </a:txBody>
                  <a:tcPr marL="125730" marR="125730" marT="62865" marB="62865" anchor="ctr"/>
                </a:tc>
                <a:extLst>
                  <a:ext uri="{0D108BD9-81ED-4DB2-BD59-A6C34878D82A}">
                    <a16:rowId xmlns:a16="http://schemas.microsoft.com/office/drawing/2014/main" val="1365474752"/>
                  </a:ext>
                </a:extLst>
              </a:tr>
            </a:tbl>
          </a:graphicData>
        </a:graphic>
      </p:graphicFrame>
    </p:spTree>
    <p:extLst>
      <p:ext uri="{BB962C8B-B14F-4D97-AF65-F5344CB8AC3E}">
        <p14:creationId xmlns:p14="http://schemas.microsoft.com/office/powerpoint/2010/main" val="1847715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Imagen 7" descr="logo.jpg">
            <a:extLst>
              <a:ext uri="{FF2B5EF4-FFF2-40B4-BE49-F238E27FC236}">
                <a16:creationId xmlns:a16="http://schemas.microsoft.com/office/drawing/2014/main" id="{C8A9D149-828B-2548-9F1B-4B3E882BB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284162"/>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6 Marcador de número de diapositiva">
            <a:extLst>
              <a:ext uri="{FF2B5EF4-FFF2-40B4-BE49-F238E27FC236}">
                <a16:creationId xmlns:a16="http://schemas.microsoft.com/office/drawing/2014/main" id="{7F8C1F2F-EEE4-3C4F-BE6C-D7FC375EB4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fld id="{5B408D5B-46E2-7240-B590-0707F56EF98C}" type="slidenum">
              <a:rPr lang="es-ES_tradnl" altLang="es-ES" smtClean="0">
                <a:solidFill>
                  <a:srgbClr val="0D0D0D"/>
                </a:solidFill>
                <a:latin typeface="Tw Cen MT Condensed" panose="020B0606020104020203" pitchFamily="34" charset="77"/>
              </a:rPr>
              <a:pPr/>
              <a:t>50</a:t>
            </a:fld>
            <a:endParaRPr lang="es-ES_tradnl" altLang="es-ES">
              <a:solidFill>
                <a:srgbClr val="0D0D0D"/>
              </a:solidFill>
              <a:latin typeface="Tw Cen MT Condensed" panose="020B0606020104020203" pitchFamily="34" charset="77"/>
            </a:endParaRPr>
          </a:p>
        </p:txBody>
      </p:sp>
      <p:sp>
        <p:nvSpPr>
          <p:cNvPr id="2" name="CuadroTexto 1">
            <a:extLst>
              <a:ext uri="{FF2B5EF4-FFF2-40B4-BE49-F238E27FC236}">
                <a16:creationId xmlns:a16="http://schemas.microsoft.com/office/drawing/2014/main" id="{A491BBED-84C5-444C-AA1D-9CA6C744F990}"/>
              </a:ext>
            </a:extLst>
          </p:cNvPr>
          <p:cNvSpPr txBox="1">
            <a:spLocks noChangeArrowheads="1"/>
          </p:cNvSpPr>
          <p:nvPr/>
        </p:nvSpPr>
        <p:spPr bwMode="auto">
          <a:xfrm>
            <a:off x="-92689" y="3517264"/>
            <a:ext cx="117462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ctr"/>
            <a:r>
              <a:rPr lang="es-ES_tradnl" altLang="es-ES" sz="2200" b="1" dirty="0">
                <a:solidFill>
                  <a:schemeClr val="accent6"/>
                </a:solidFill>
              </a:rPr>
              <a:t>APTO</a:t>
            </a:r>
            <a:r>
              <a:rPr lang="es-ES_tradnl" altLang="es-ES" sz="2200" b="1" dirty="0"/>
              <a:t> POR EVALUACIÓN CONTINUA Y </a:t>
            </a:r>
            <a:r>
              <a:rPr lang="es-ES_tradnl" altLang="es-ES" sz="2200" b="1" dirty="0">
                <a:solidFill>
                  <a:schemeClr val="accent6"/>
                </a:solidFill>
              </a:rPr>
              <a:t>APTO</a:t>
            </a:r>
            <a:r>
              <a:rPr lang="es-ES_tradnl" altLang="es-ES" sz="2200" b="1" dirty="0"/>
              <a:t> EN LAS PRUEBAS DE CERTIFICACIÓN </a:t>
            </a:r>
          </a:p>
        </p:txBody>
      </p:sp>
      <p:sp>
        <p:nvSpPr>
          <p:cNvPr id="58372" name="CuadroTexto 8">
            <a:extLst>
              <a:ext uri="{FF2B5EF4-FFF2-40B4-BE49-F238E27FC236}">
                <a16:creationId xmlns:a16="http://schemas.microsoft.com/office/drawing/2014/main" id="{2CDEFE83-B76B-0641-AD27-73AAE6D44E57}"/>
              </a:ext>
            </a:extLst>
          </p:cNvPr>
          <p:cNvSpPr txBox="1">
            <a:spLocks noChangeArrowheads="1"/>
          </p:cNvSpPr>
          <p:nvPr/>
        </p:nvSpPr>
        <p:spPr bwMode="auto">
          <a:xfrm>
            <a:off x="3053771" y="2799636"/>
            <a:ext cx="55568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r>
              <a:rPr lang="es-ES_tradnl" altLang="es-ES" sz="2200" b="1" dirty="0">
                <a:solidFill>
                  <a:schemeClr val="accent6"/>
                </a:solidFill>
              </a:rPr>
              <a:t>APTO</a:t>
            </a:r>
            <a:r>
              <a:rPr lang="es-ES_tradnl" altLang="es-ES" sz="2200" b="1" dirty="0"/>
              <a:t> POR EVALUACIÓN CONTINUA</a:t>
            </a:r>
          </a:p>
        </p:txBody>
      </p:sp>
      <p:sp>
        <p:nvSpPr>
          <p:cNvPr id="13" name="CuadroTexto 12">
            <a:extLst>
              <a:ext uri="{FF2B5EF4-FFF2-40B4-BE49-F238E27FC236}">
                <a16:creationId xmlns:a16="http://schemas.microsoft.com/office/drawing/2014/main" id="{68D70532-CA14-2747-9D4B-7C9FFFBA46E8}"/>
              </a:ext>
            </a:extLst>
          </p:cNvPr>
          <p:cNvSpPr txBox="1">
            <a:spLocks noChangeArrowheads="1"/>
          </p:cNvSpPr>
          <p:nvPr/>
        </p:nvSpPr>
        <p:spPr bwMode="auto">
          <a:xfrm>
            <a:off x="482857" y="4285557"/>
            <a:ext cx="122208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r>
              <a:rPr lang="es-ES_tradnl" altLang="es-ES" sz="2200" b="1" dirty="0">
                <a:solidFill>
                  <a:srgbClr val="FF0000"/>
                </a:solidFill>
              </a:rPr>
              <a:t>NO APTO </a:t>
            </a:r>
            <a:r>
              <a:rPr lang="es-ES_tradnl" altLang="es-ES" sz="2200" b="1" dirty="0"/>
              <a:t>POR EVALUACIÓN CONTINUA</a:t>
            </a:r>
          </a:p>
        </p:txBody>
      </p:sp>
      <p:sp>
        <p:nvSpPr>
          <p:cNvPr id="17" name="CuadroTexto 16">
            <a:extLst>
              <a:ext uri="{FF2B5EF4-FFF2-40B4-BE49-F238E27FC236}">
                <a16:creationId xmlns:a16="http://schemas.microsoft.com/office/drawing/2014/main" id="{EB4358FB-F364-0A4A-9259-F362AD92C328}"/>
              </a:ext>
            </a:extLst>
          </p:cNvPr>
          <p:cNvSpPr txBox="1">
            <a:spLocks noChangeArrowheads="1"/>
          </p:cNvSpPr>
          <p:nvPr/>
        </p:nvSpPr>
        <p:spPr bwMode="auto">
          <a:xfrm>
            <a:off x="482857" y="5001672"/>
            <a:ext cx="111706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r>
              <a:rPr lang="es-ES_tradnl" altLang="es-ES" sz="2200" b="1" dirty="0">
                <a:solidFill>
                  <a:schemeClr val="accent6"/>
                </a:solidFill>
              </a:rPr>
              <a:t>APTO</a:t>
            </a:r>
            <a:r>
              <a:rPr lang="es-ES_tradnl" altLang="es-ES" sz="2200" b="1" dirty="0"/>
              <a:t> POR EVALUACIÓN CONTINUA PERO </a:t>
            </a:r>
            <a:r>
              <a:rPr lang="es-ES_tradnl" altLang="es-ES" sz="2200" b="1" dirty="0">
                <a:solidFill>
                  <a:srgbClr val="FF0000"/>
                </a:solidFill>
              </a:rPr>
              <a:t>NO APTO</a:t>
            </a:r>
            <a:r>
              <a:rPr lang="es-ES_tradnl" altLang="es-ES" sz="2200" b="1" dirty="0"/>
              <a:t> EN LAS PRUEBAS DE CERTIFICACIÓN</a:t>
            </a:r>
          </a:p>
        </p:txBody>
      </p:sp>
      <p:sp>
        <p:nvSpPr>
          <p:cNvPr id="20" name="CuadroTexto 19">
            <a:extLst>
              <a:ext uri="{FF2B5EF4-FFF2-40B4-BE49-F238E27FC236}">
                <a16:creationId xmlns:a16="http://schemas.microsoft.com/office/drawing/2014/main" id="{40507925-A1A4-6749-A9F1-2F5EA58EDB80}"/>
              </a:ext>
            </a:extLst>
          </p:cNvPr>
          <p:cNvSpPr txBox="1"/>
          <p:nvPr/>
        </p:nvSpPr>
        <p:spPr>
          <a:xfrm>
            <a:off x="667085" y="394741"/>
            <a:ext cx="8957591"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s-ES_tradnl" sz="4400" dirty="0"/>
              <a:t>PROMOCIONAR DE CURSO/NIVEL</a:t>
            </a:r>
          </a:p>
        </p:txBody>
      </p:sp>
      <p:graphicFrame>
        <p:nvGraphicFramePr>
          <p:cNvPr id="3" name="Tabla 2">
            <a:extLst>
              <a:ext uri="{FF2B5EF4-FFF2-40B4-BE49-F238E27FC236}">
                <a16:creationId xmlns:a16="http://schemas.microsoft.com/office/drawing/2014/main" id="{F10C2260-9B04-8235-E4E4-303890A04F04}"/>
              </a:ext>
            </a:extLst>
          </p:cNvPr>
          <p:cNvGraphicFramePr>
            <a:graphicFrameLocks noGrp="1"/>
          </p:cNvGraphicFramePr>
          <p:nvPr>
            <p:extLst>
              <p:ext uri="{D42A27DB-BD31-4B8C-83A1-F6EECF244321}">
                <p14:modId xmlns:p14="http://schemas.microsoft.com/office/powerpoint/2010/main" val="799564840"/>
              </p:ext>
            </p:extLst>
          </p:nvPr>
        </p:nvGraphicFramePr>
        <p:xfrm>
          <a:off x="-92689" y="1758621"/>
          <a:ext cx="12412375" cy="579120"/>
        </p:xfrm>
        <a:graphic>
          <a:graphicData uri="http://schemas.openxmlformats.org/drawingml/2006/table">
            <a:tbl>
              <a:tblPr firstRow="1" bandRow="1">
                <a:tableStyleId>{7DF18680-E054-41AD-8BC1-D1AEF772440D}</a:tableStyleId>
              </a:tblPr>
              <a:tblGrid>
                <a:gridCol w="12412375">
                  <a:extLst>
                    <a:ext uri="{9D8B030D-6E8A-4147-A177-3AD203B41FA5}">
                      <a16:colId xmlns:a16="http://schemas.microsoft.com/office/drawing/2014/main" val="337468443"/>
                    </a:ext>
                  </a:extLst>
                </a:gridCol>
              </a:tblGrid>
              <a:tr h="370840">
                <a:tc>
                  <a:txBody>
                    <a:bodyPr/>
                    <a:lstStyle/>
                    <a:p>
                      <a:pPr algn="ctr"/>
                      <a:r>
                        <a:rPr lang="en-GB" sz="3200" dirty="0"/>
                        <a:t>PROMOCIÓN DE CURSO</a:t>
                      </a:r>
                    </a:p>
                  </a:txBody>
                  <a:tcPr/>
                </a:tc>
                <a:extLst>
                  <a:ext uri="{0D108BD9-81ED-4DB2-BD59-A6C34878D82A}">
                    <a16:rowId xmlns:a16="http://schemas.microsoft.com/office/drawing/2014/main" val="4055921428"/>
                  </a:ext>
                </a:extLst>
              </a:tr>
            </a:tbl>
          </a:graphicData>
        </a:graphic>
      </p:graphicFrame>
      <p:sp>
        <p:nvSpPr>
          <p:cNvPr id="7" name="CuadroTexto 6">
            <a:extLst>
              <a:ext uri="{FF2B5EF4-FFF2-40B4-BE49-F238E27FC236}">
                <a16:creationId xmlns:a16="http://schemas.microsoft.com/office/drawing/2014/main" id="{6233FB23-6F4D-FBC2-6CFB-941F4CFBA8FB}"/>
              </a:ext>
            </a:extLst>
          </p:cNvPr>
          <p:cNvSpPr txBox="1"/>
          <p:nvPr/>
        </p:nvSpPr>
        <p:spPr>
          <a:xfrm>
            <a:off x="5432856" y="4280568"/>
            <a:ext cx="6586150" cy="430887"/>
          </a:xfrm>
          <a:prstGeom prst="rect">
            <a:avLst/>
          </a:prstGeom>
          <a:noFill/>
        </p:spPr>
        <p:txBody>
          <a:bodyPr wrap="square">
            <a:spAutoFit/>
          </a:bodyPr>
          <a:lstStyle/>
          <a:p>
            <a:r>
              <a:rPr lang="es-ES_tradnl" altLang="es-ES" sz="2200" b="1" dirty="0"/>
              <a:t>PERO </a:t>
            </a:r>
            <a:r>
              <a:rPr lang="es-ES_tradnl" altLang="es-ES" sz="2200" b="1" dirty="0">
                <a:solidFill>
                  <a:schemeClr val="accent6"/>
                </a:solidFill>
              </a:rPr>
              <a:t>APTO</a:t>
            </a:r>
            <a:r>
              <a:rPr lang="es-ES_tradnl" altLang="es-ES" sz="2200" b="1" dirty="0"/>
              <a:t> EN LAS PRUEBAS DE CERTIFICACIÓN</a:t>
            </a:r>
            <a:endParaRPr lang="en-GB" sz="2200" dirty="0"/>
          </a:p>
        </p:txBody>
      </p:sp>
    </p:spTree>
    <p:extLst>
      <p:ext uri="{BB962C8B-B14F-4D97-AF65-F5344CB8AC3E}">
        <p14:creationId xmlns:p14="http://schemas.microsoft.com/office/powerpoint/2010/main" val="1192532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17"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Imagen 7" descr="logo.jpg">
            <a:extLst>
              <a:ext uri="{FF2B5EF4-FFF2-40B4-BE49-F238E27FC236}">
                <a16:creationId xmlns:a16="http://schemas.microsoft.com/office/drawing/2014/main" id="{C8A9D149-828B-2548-9F1B-4B3E882BB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2200" y="284162"/>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6 Marcador de número de diapositiva">
            <a:extLst>
              <a:ext uri="{FF2B5EF4-FFF2-40B4-BE49-F238E27FC236}">
                <a16:creationId xmlns:a16="http://schemas.microsoft.com/office/drawing/2014/main" id="{7F8C1F2F-EEE4-3C4F-BE6C-D7FC375EB41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fld id="{5B408D5B-46E2-7240-B590-0707F56EF98C}" type="slidenum">
              <a:rPr lang="es-ES_tradnl" altLang="es-ES" smtClean="0">
                <a:solidFill>
                  <a:srgbClr val="0D0D0D"/>
                </a:solidFill>
                <a:latin typeface="Tw Cen MT Condensed" panose="020B0606020104020203" pitchFamily="34" charset="77"/>
              </a:rPr>
              <a:pPr/>
              <a:t>51</a:t>
            </a:fld>
            <a:endParaRPr lang="es-ES_tradnl" altLang="es-ES">
              <a:solidFill>
                <a:srgbClr val="0D0D0D"/>
              </a:solidFill>
              <a:latin typeface="Tw Cen MT Condensed" panose="020B0606020104020203" pitchFamily="34" charset="77"/>
            </a:endParaRPr>
          </a:p>
        </p:txBody>
      </p:sp>
      <p:sp>
        <p:nvSpPr>
          <p:cNvPr id="2" name="CuadroTexto 1">
            <a:extLst>
              <a:ext uri="{FF2B5EF4-FFF2-40B4-BE49-F238E27FC236}">
                <a16:creationId xmlns:a16="http://schemas.microsoft.com/office/drawing/2014/main" id="{A491BBED-84C5-444C-AA1D-9CA6C744F990}"/>
              </a:ext>
            </a:extLst>
          </p:cNvPr>
          <p:cNvSpPr txBox="1">
            <a:spLocks noChangeArrowheads="1"/>
          </p:cNvSpPr>
          <p:nvPr/>
        </p:nvSpPr>
        <p:spPr bwMode="auto">
          <a:xfrm>
            <a:off x="222883" y="2767866"/>
            <a:ext cx="11746234" cy="430887"/>
          </a:xfrm>
          <a:prstGeom prst="rect">
            <a:avLst/>
          </a:prstGeom>
          <a:solidFill>
            <a:schemeClr val="accent6">
              <a:lumMod val="20000"/>
              <a:lumOff val="80000"/>
            </a:schemeClr>
          </a:solidFill>
          <a:ln w="9525">
            <a:solidFill>
              <a:srgbClr val="000000"/>
            </a:solidFill>
            <a:miter lim="800000"/>
            <a:headEnd/>
            <a:tailEnd/>
          </a:ln>
        </p:spPr>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lgn="ctr" eaLnBrk="1" hangingPunct="1"/>
            <a:r>
              <a:rPr lang="es-ES_tradnl" altLang="es-ES" sz="2200" b="1" dirty="0">
                <a:solidFill>
                  <a:schemeClr val="accent6"/>
                </a:solidFill>
              </a:rPr>
              <a:t>APTO</a:t>
            </a:r>
            <a:r>
              <a:rPr lang="es-ES_tradnl" altLang="es-ES" sz="2200" b="1" dirty="0"/>
              <a:t> EN LAS PRUEBAS DE CERTIFICACIÓN Y  </a:t>
            </a:r>
            <a:r>
              <a:rPr lang="es-ES_tradnl" altLang="es-ES" sz="2200" b="1" dirty="0">
                <a:solidFill>
                  <a:schemeClr val="accent6"/>
                </a:solidFill>
              </a:rPr>
              <a:t>APTO</a:t>
            </a:r>
            <a:r>
              <a:rPr lang="es-ES_tradnl" altLang="es-ES" sz="2200" b="1" dirty="0"/>
              <a:t> POR EVALUACIÓN CONTINUA</a:t>
            </a:r>
          </a:p>
        </p:txBody>
      </p:sp>
      <p:sp>
        <p:nvSpPr>
          <p:cNvPr id="58372" name="CuadroTexto 8">
            <a:extLst>
              <a:ext uri="{FF2B5EF4-FFF2-40B4-BE49-F238E27FC236}">
                <a16:creationId xmlns:a16="http://schemas.microsoft.com/office/drawing/2014/main" id="{2CDEFE83-B76B-0641-AD27-73AAE6D44E57}"/>
              </a:ext>
            </a:extLst>
          </p:cNvPr>
          <p:cNvSpPr txBox="1">
            <a:spLocks noChangeArrowheads="1"/>
          </p:cNvSpPr>
          <p:nvPr/>
        </p:nvSpPr>
        <p:spPr bwMode="auto">
          <a:xfrm>
            <a:off x="3171160" y="1869386"/>
            <a:ext cx="5556829" cy="430887"/>
          </a:xfrm>
          <a:prstGeom prst="rect">
            <a:avLst/>
          </a:prstGeom>
          <a:solidFill>
            <a:schemeClr val="bg1">
              <a:lumMod val="75000"/>
            </a:schemeClr>
          </a:solidFill>
          <a:ln w="9525">
            <a:solidFill>
              <a:srgbClr val="000000"/>
            </a:solidFill>
            <a:miter lim="800000"/>
            <a:headEnd/>
            <a:tailEnd/>
          </a:ln>
        </p:spPr>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r>
              <a:rPr lang="es-ES_tradnl" altLang="es-ES" sz="2200" b="1" strike="sngStrike" dirty="0">
                <a:solidFill>
                  <a:schemeClr val="accent6"/>
                </a:solidFill>
              </a:rPr>
              <a:t>APTO</a:t>
            </a:r>
            <a:r>
              <a:rPr lang="es-ES_tradnl" altLang="es-ES" sz="2200" b="1" strike="sngStrike" dirty="0"/>
              <a:t> POR EVALUACIÓN CONTINUA</a:t>
            </a:r>
          </a:p>
        </p:txBody>
      </p:sp>
      <p:sp>
        <p:nvSpPr>
          <p:cNvPr id="13" name="CuadroTexto 12">
            <a:extLst>
              <a:ext uri="{FF2B5EF4-FFF2-40B4-BE49-F238E27FC236}">
                <a16:creationId xmlns:a16="http://schemas.microsoft.com/office/drawing/2014/main" id="{68D70532-CA14-2747-9D4B-7C9FFFBA46E8}"/>
              </a:ext>
            </a:extLst>
          </p:cNvPr>
          <p:cNvSpPr txBox="1">
            <a:spLocks noChangeArrowheads="1"/>
          </p:cNvSpPr>
          <p:nvPr/>
        </p:nvSpPr>
        <p:spPr bwMode="auto">
          <a:xfrm>
            <a:off x="315572" y="3493372"/>
            <a:ext cx="11653545" cy="430887"/>
          </a:xfrm>
          <a:prstGeom prst="rect">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r>
              <a:rPr lang="es-ES_tradnl" altLang="es-ES" sz="2200" b="1" dirty="0">
                <a:solidFill>
                  <a:srgbClr val="FF0000"/>
                </a:solidFill>
              </a:rPr>
              <a:t>NO APTO </a:t>
            </a:r>
            <a:r>
              <a:rPr lang="es-ES_tradnl" altLang="es-ES" sz="2200" b="1" dirty="0"/>
              <a:t>POR EVALUACIÓN CONTINUA PERO </a:t>
            </a:r>
            <a:r>
              <a:rPr lang="es-ES_tradnl" altLang="es-ES" sz="2200" b="1" dirty="0">
                <a:solidFill>
                  <a:schemeClr val="accent6"/>
                </a:solidFill>
              </a:rPr>
              <a:t>APTO</a:t>
            </a:r>
            <a:r>
              <a:rPr lang="es-ES_tradnl" altLang="es-ES" sz="2200" b="1" dirty="0"/>
              <a:t> EN LAS PRUEBAS DE CERTIFICACIÓN</a:t>
            </a:r>
          </a:p>
        </p:txBody>
      </p:sp>
      <p:sp>
        <p:nvSpPr>
          <p:cNvPr id="17" name="CuadroTexto 16">
            <a:extLst>
              <a:ext uri="{FF2B5EF4-FFF2-40B4-BE49-F238E27FC236}">
                <a16:creationId xmlns:a16="http://schemas.microsoft.com/office/drawing/2014/main" id="{EB4358FB-F364-0A4A-9259-F362AD92C328}"/>
              </a:ext>
            </a:extLst>
          </p:cNvPr>
          <p:cNvSpPr txBox="1">
            <a:spLocks noChangeArrowheads="1"/>
          </p:cNvSpPr>
          <p:nvPr/>
        </p:nvSpPr>
        <p:spPr bwMode="auto">
          <a:xfrm>
            <a:off x="482857" y="4277585"/>
            <a:ext cx="11170688" cy="430887"/>
          </a:xfrm>
          <a:prstGeom prst="rect">
            <a:avLst/>
          </a:prstGeom>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eaLnBrk="1" hangingPunct="1"/>
            <a:r>
              <a:rPr lang="es-ES_tradnl" altLang="es-ES" sz="2200" b="1" strike="sngStrike" dirty="0">
                <a:solidFill>
                  <a:schemeClr val="accent6"/>
                </a:solidFill>
              </a:rPr>
              <a:t>APTO</a:t>
            </a:r>
            <a:r>
              <a:rPr lang="es-ES_tradnl" altLang="es-ES" sz="2200" b="1" strike="sngStrike" dirty="0"/>
              <a:t> POR EVALUACIÓN CONTINUA PERO </a:t>
            </a:r>
            <a:r>
              <a:rPr lang="es-ES_tradnl" altLang="es-ES" sz="2200" b="1" strike="sngStrike" dirty="0">
                <a:solidFill>
                  <a:srgbClr val="FF0000"/>
                </a:solidFill>
              </a:rPr>
              <a:t>NO APTO</a:t>
            </a:r>
            <a:r>
              <a:rPr lang="es-ES_tradnl" altLang="es-ES" sz="2200" b="1" strike="sngStrike" dirty="0"/>
              <a:t> EN LAS PRUEBAS DE CERTIFICACIÓN</a:t>
            </a:r>
          </a:p>
        </p:txBody>
      </p:sp>
      <p:sp>
        <p:nvSpPr>
          <p:cNvPr id="20" name="CuadroTexto 19">
            <a:extLst>
              <a:ext uri="{FF2B5EF4-FFF2-40B4-BE49-F238E27FC236}">
                <a16:creationId xmlns:a16="http://schemas.microsoft.com/office/drawing/2014/main" id="{40507925-A1A4-6749-A9F1-2F5EA58EDB80}"/>
              </a:ext>
            </a:extLst>
          </p:cNvPr>
          <p:cNvSpPr txBox="1"/>
          <p:nvPr/>
        </p:nvSpPr>
        <p:spPr>
          <a:xfrm>
            <a:off x="667085" y="394741"/>
            <a:ext cx="8957591" cy="76944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defRPr/>
            </a:pPr>
            <a:r>
              <a:rPr lang="es-ES_tradnl" sz="4400" dirty="0"/>
              <a:t>CERTIFICAR NIVEL</a:t>
            </a:r>
          </a:p>
        </p:txBody>
      </p:sp>
    </p:spTree>
    <p:extLst>
      <p:ext uri="{BB962C8B-B14F-4D97-AF65-F5344CB8AC3E}">
        <p14:creationId xmlns:p14="http://schemas.microsoft.com/office/powerpoint/2010/main" val="15147169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29802DD-EC24-3540-8BDE-AAF1177C3F59}"/>
              </a:ext>
            </a:extLst>
          </p:cNvPr>
          <p:cNvSpPr>
            <a:spLocks noGrp="1"/>
          </p:cNvSpPr>
          <p:nvPr>
            <p:ph type="ctrTitle"/>
          </p:nvPr>
        </p:nvSpPr>
        <p:spPr>
          <a:xfrm>
            <a:off x="890337" y="665653"/>
            <a:ext cx="4556305" cy="3566160"/>
          </a:xfrm>
        </p:spPr>
        <p:txBody>
          <a:bodyPr anchor="b">
            <a:normAutofit/>
          </a:bodyPr>
          <a:lstStyle/>
          <a:p>
            <a:pPr algn="l"/>
            <a:r>
              <a:rPr lang="en-US" sz="5400" dirty="0" err="1"/>
              <a:t>Anulación</a:t>
            </a:r>
            <a:r>
              <a:rPr lang="en-US" sz="5400" dirty="0"/>
              <a:t> de </a:t>
            </a:r>
            <a:r>
              <a:rPr lang="en-US" sz="5400" dirty="0" err="1"/>
              <a:t>matrícula</a:t>
            </a:r>
            <a:endParaRPr lang="es-ES_tradnl" sz="5000" dirty="0"/>
          </a:p>
        </p:txBody>
      </p:sp>
      <p:sp>
        <p:nvSpPr>
          <p:cNvPr id="5" name="Subtítulo 4">
            <a:extLst>
              <a:ext uri="{FF2B5EF4-FFF2-40B4-BE49-F238E27FC236}">
                <a16:creationId xmlns:a16="http://schemas.microsoft.com/office/drawing/2014/main" id="{66FF6267-C84C-6F47-BB7E-66ADD6CA355E}"/>
              </a:ext>
            </a:extLst>
          </p:cNvPr>
          <p:cNvSpPr>
            <a:spLocks noGrp="1"/>
          </p:cNvSpPr>
          <p:nvPr>
            <p:ph type="subTitle" idx="1"/>
          </p:nvPr>
        </p:nvSpPr>
        <p:spPr>
          <a:xfrm>
            <a:off x="890339" y="4636008"/>
            <a:ext cx="3734014" cy="1572768"/>
          </a:xfrm>
        </p:spPr>
        <p:txBody>
          <a:bodyPr>
            <a:normAutofit/>
          </a:bodyPr>
          <a:lstStyle/>
          <a:p>
            <a:pPr algn="l"/>
            <a:endParaRPr lang="es-ES_tradnl" dirty="0"/>
          </a:p>
        </p:txBody>
      </p:sp>
      <p:pic>
        <p:nvPicPr>
          <p:cNvPr id="7" name="Picture 6" descr="Cuadro de progreso con pegatinas en el aula de clases">
            <a:extLst>
              <a:ext uri="{FF2B5EF4-FFF2-40B4-BE49-F238E27FC236}">
                <a16:creationId xmlns:a16="http://schemas.microsoft.com/office/drawing/2014/main" id="{2499183E-716A-454C-B4C7-FAEDCAC495EB}"/>
              </a:ext>
            </a:extLst>
          </p:cNvPr>
          <p:cNvPicPr>
            <a:picLocks noChangeAspect="1"/>
          </p:cNvPicPr>
          <p:nvPr/>
        </p:nvPicPr>
        <p:blipFill rotWithShape="1">
          <a:blip r:embed="rId2"/>
          <a:srcRect l="2477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53458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F9A623-27B7-5E4C-AD8B-5E6E9438FA46}"/>
              </a:ext>
            </a:extLst>
          </p:cNvPr>
          <p:cNvSpPr>
            <a:spLocks noGrp="1"/>
          </p:cNvSpPr>
          <p:nvPr>
            <p:ph type="title"/>
          </p:nvPr>
        </p:nvSpPr>
        <p:spPr>
          <a:xfrm>
            <a:off x="439739" y="201613"/>
            <a:ext cx="10181369" cy="1498600"/>
          </a:xfrm>
        </p:spPr>
        <p:txBody>
          <a:bodyPr/>
          <a:lstStyle/>
          <a:p>
            <a:pPr>
              <a:defRPr/>
            </a:pPr>
            <a:r>
              <a:rPr lang="es-ES_tradnl" sz="4200" dirty="0">
                <a:solidFill>
                  <a:schemeClr val="tx1">
                    <a:lumMod val="95000"/>
                    <a:lumOff val="5000"/>
                  </a:schemeClr>
                </a:solidFill>
              </a:rPr>
              <a:t>ANULACIÓN DE MATRÍCULA sin fecha límite</a:t>
            </a:r>
          </a:p>
        </p:txBody>
      </p:sp>
      <p:sp>
        <p:nvSpPr>
          <p:cNvPr id="63490" name="Marcador de número de diapositiva 3">
            <a:extLst>
              <a:ext uri="{FF2B5EF4-FFF2-40B4-BE49-F238E27FC236}">
                <a16:creationId xmlns:a16="http://schemas.microsoft.com/office/drawing/2014/main" id="{F83363D3-A479-584B-A4CE-FADAC79847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fld id="{2A27A33B-64E8-3342-B709-478EDF06BB80}" type="slidenum">
              <a:rPr lang="es-ES_tradnl" altLang="es-ES" smtClean="0">
                <a:solidFill>
                  <a:srgbClr val="0D0D0D"/>
                </a:solidFill>
                <a:latin typeface="Tw Cen MT Condensed" panose="020B0606020104020203" pitchFamily="34" charset="77"/>
              </a:rPr>
              <a:pPr/>
              <a:t>53</a:t>
            </a:fld>
            <a:endParaRPr lang="es-ES_tradnl" altLang="es-ES">
              <a:solidFill>
                <a:srgbClr val="0D0D0D"/>
              </a:solidFill>
              <a:latin typeface="Tw Cen MT Condensed" panose="020B0606020104020203" pitchFamily="34" charset="77"/>
            </a:endParaRPr>
          </a:p>
        </p:txBody>
      </p:sp>
      <p:sp>
        <p:nvSpPr>
          <p:cNvPr id="7" name="Llamada de flecha a la derecha 6">
            <a:extLst>
              <a:ext uri="{FF2B5EF4-FFF2-40B4-BE49-F238E27FC236}">
                <a16:creationId xmlns:a16="http://schemas.microsoft.com/office/drawing/2014/main" id="{407563F3-F6EE-9D41-9098-546200CFE8FE}"/>
              </a:ext>
            </a:extLst>
          </p:cNvPr>
          <p:cNvSpPr/>
          <p:nvPr/>
        </p:nvSpPr>
        <p:spPr>
          <a:xfrm>
            <a:off x="439739" y="1655763"/>
            <a:ext cx="7508631" cy="4824412"/>
          </a:xfrm>
          <a:prstGeom prst="rightArrowCallout">
            <a:avLst>
              <a:gd name="adj1" fmla="val 25000"/>
              <a:gd name="adj2" fmla="val 25000"/>
              <a:gd name="adj3" fmla="val 25000"/>
              <a:gd name="adj4" fmla="val 729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spcBef>
                <a:spcPts val="600"/>
              </a:spcBef>
              <a:spcAft>
                <a:spcPts val="600"/>
              </a:spcAft>
              <a:defRPr/>
            </a:pPr>
            <a:r>
              <a:rPr lang="es-ES" sz="2000" dirty="0">
                <a:latin typeface="Verdana" panose="020B0604030504040204" pitchFamily="34" charset="0"/>
                <a:ea typeface="Times New Roman" panose="02020603050405020304" pitchFamily="18" charset="0"/>
                <a:cs typeface="Verdana" panose="020B0604030504040204" pitchFamily="34" charset="0"/>
              </a:rPr>
              <a:t>Con carácter </a:t>
            </a:r>
            <a:r>
              <a:rPr lang="es-ES" sz="2000" i="1" u="sng" dirty="0">
                <a:latin typeface="Verdana" panose="020B0604030504040204" pitchFamily="34" charset="0"/>
                <a:ea typeface="Times New Roman" panose="02020603050405020304" pitchFamily="18" charset="0"/>
                <a:cs typeface="Verdana" panose="020B0604030504040204" pitchFamily="34" charset="0"/>
              </a:rPr>
              <a:t>excepcional</a:t>
            </a:r>
            <a:r>
              <a:rPr lang="es-ES" sz="2000" dirty="0">
                <a:latin typeface="Verdana" panose="020B0604030504040204" pitchFamily="34" charset="0"/>
                <a:ea typeface="Times New Roman" panose="02020603050405020304" pitchFamily="18" charset="0"/>
                <a:cs typeface="Verdana" panose="020B0604030504040204" pitchFamily="34" charset="0"/>
              </a:rPr>
              <a:t> y con el fin de no agotar los años de permanencia en el correspondiente nivel, el alumno o la alumna o, en el caso de menores de edad, su padre, su madre o quienes ejerzan su tutoría legal, </a:t>
            </a:r>
            <a:r>
              <a:rPr lang="es-ES" sz="2000" b="1" dirty="0">
                <a:latin typeface="Verdana" panose="020B0604030504040204" pitchFamily="34" charset="0"/>
                <a:ea typeface="Times New Roman" panose="02020603050405020304" pitchFamily="18" charset="0"/>
                <a:cs typeface="Verdana" panose="020B0604030504040204" pitchFamily="34" charset="0"/>
              </a:rPr>
              <a:t>podrán solicitar ante la persona titular de la dirección del centro docente, la anulación de la matrícula</a:t>
            </a:r>
            <a:endParaRPr lang="es-ES" sz="2000" dirty="0">
              <a:latin typeface="Times New Roman" panose="02020603050405020304" pitchFamily="18" charset="0"/>
              <a:ea typeface="Times New Roman" panose="02020603050405020304" pitchFamily="18" charset="0"/>
            </a:endParaRPr>
          </a:p>
        </p:txBody>
      </p:sp>
      <p:sp>
        <p:nvSpPr>
          <p:cNvPr id="8" name="CuadroTexto 7">
            <a:extLst>
              <a:ext uri="{FF2B5EF4-FFF2-40B4-BE49-F238E27FC236}">
                <a16:creationId xmlns:a16="http://schemas.microsoft.com/office/drawing/2014/main" id="{1E2AD66F-EDD4-C14B-BAF0-9B7FAF116F76}"/>
              </a:ext>
            </a:extLst>
          </p:cNvPr>
          <p:cNvSpPr txBox="1"/>
          <p:nvPr/>
        </p:nvSpPr>
        <p:spPr>
          <a:xfrm>
            <a:off x="8024322" y="2135455"/>
            <a:ext cx="3675185" cy="378565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s-ES" sz="2400" dirty="0">
                <a:latin typeface="Verdana" panose="020B0604030504040204" pitchFamily="34" charset="0"/>
                <a:ea typeface="Times New Roman" panose="02020603050405020304" pitchFamily="18" charset="0"/>
                <a:cs typeface="Verdana" panose="020B0604030504040204" pitchFamily="34" charset="0"/>
              </a:rPr>
              <a:t>por motivos de </a:t>
            </a:r>
          </a:p>
          <a:p>
            <a:pPr marL="285750" indent="-285750">
              <a:buFont typeface="Arial" panose="020B0604020202020204" pitchFamily="34" charset="0"/>
              <a:buChar char="•"/>
              <a:defRPr/>
            </a:pPr>
            <a:r>
              <a:rPr lang="es-ES" sz="2400" dirty="0">
                <a:latin typeface="Verdana" panose="020B0604030504040204" pitchFamily="34" charset="0"/>
                <a:ea typeface="Times New Roman" panose="02020603050405020304" pitchFamily="18" charset="0"/>
                <a:cs typeface="Verdana" panose="020B0604030504040204" pitchFamily="34" charset="0"/>
              </a:rPr>
              <a:t>enfermedad</a:t>
            </a:r>
          </a:p>
          <a:p>
            <a:pPr marL="285750" indent="-285750">
              <a:buFont typeface="Arial" panose="020B0604020202020204" pitchFamily="34" charset="0"/>
              <a:buChar char="•"/>
              <a:defRPr/>
            </a:pPr>
            <a:r>
              <a:rPr lang="es-ES" sz="2400" dirty="0">
                <a:latin typeface="Verdana" panose="020B0604030504040204" pitchFamily="34" charset="0"/>
                <a:ea typeface="Times New Roman" panose="02020603050405020304" pitchFamily="18" charset="0"/>
                <a:cs typeface="Verdana" panose="020B0604030504040204" pitchFamily="34" charset="0"/>
              </a:rPr>
              <a:t>discapacidad, </a:t>
            </a:r>
          </a:p>
          <a:p>
            <a:pPr marL="285750" indent="-285750">
              <a:buFont typeface="Arial" panose="020B0604020202020204" pitchFamily="34" charset="0"/>
              <a:buChar char="•"/>
              <a:defRPr/>
            </a:pPr>
            <a:r>
              <a:rPr lang="es-ES" sz="2400" dirty="0">
                <a:latin typeface="Verdana" panose="020B0604030504040204" pitchFamily="34" charset="0"/>
                <a:ea typeface="Times New Roman" panose="02020603050405020304" pitchFamily="18" charset="0"/>
                <a:cs typeface="Verdana" panose="020B0604030504040204" pitchFamily="34" charset="0"/>
              </a:rPr>
              <a:t>u otros que impidan el normal desarrollo de los estudio</a:t>
            </a:r>
          </a:p>
          <a:p>
            <a:pPr>
              <a:defRPr/>
            </a:pPr>
            <a:endParaRPr lang="es-ES" sz="2400" dirty="0">
              <a:latin typeface="Verdana" panose="020B0604030504040204" pitchFamily="34" charset="0"/>
              <a:ea typeface="Times New Roman" panose="02020603050405020304" pitchFamily="18" charset="0"/>
              <a:cs typeface="Verdana" panose="020B0604030504040204" pitchFamily="34" charset="0"/>
            </a:endParaRPr>
          </a:p>
          <a:p>
            <a:pPr>
              <a:defRPr/>
            </a:pPr>
            <a:endParaRPr lang="es-ES" sz="2400" dirty="0">
              <a:latin typeface="Verdana" panose="020B0604030504040204" pitchFamily="34" charset="0"/>
              <a:ea typeface="Times New Roman" panose="02020603050405020304" pitchFamily="18" charset="0"/>
              <a:cs typeface="Verdana" panose="020B0604030504040204" pitchFamily="34" charset="0"/>
            </a:endParaRPr>
          </a:p>
          <a:p>
            <a:pPr algn="ctr">
              <a:defRPr/>
            </a:pPr>
            <a:r>
              <a:rPr lang="es-ES" sz="2400" dirty="0">
                <a:latin typeface="Verdana" panose="020B0604030504040204" pitchFamily="34" charset="0"/>
                <a:ea typeface="Times New Roman" panose="02020603050405020304" pitchFamily="18" charset="0"/>
                <a:cs typeface="Verdana" panose="020B0604030504040204" pitchFamily="34" charset="0"/>
              </a:rPr>
              <a:t> </a:t>
            </a:r>
            <a:r>
              <a:rPr lang="es-ES" sz="2400" b="1" dirty="0">
                <a:latin typeface="Verdana" panose="020B0604030504040204" pitchFamily="34" charset="0"/>
                <a:ea typeface="Times New Roman" panose="02020603050405020304" pitchFamily="18" charset="0"/>
                <a:cs typeface="Verdana" panose="020B0604030504040204" pitchFamily="34" charset="0"/>
              </a:rPr>
              <a:t>deberán estar acreditados</a:t>
            </a:r>
            <a:endParaRPr lang="es-ES_tradnl" sz="2400" dirty="0"/>
          </a:p>
        </p:txBody>
      </p:sp>
    </p:spTree>
    <p:extLst>
      <p:ext uri="{BB962C8B-B14F-4D97-AF65-F5344CB8AC3E}">
        <p14:creationId xmlns:p14="http://schemas.microsoft.com/office/powerpoint/2010/main" val="388446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0D7C0CB9-1B26-4A22-A90B-1EE6BFFD5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Título">
            <a:extLst>
              <a:ext uri="{FF2B5EF4-FFF2-40B4-BE49-F238E27FC236}">
                <a16:creationId xmlns:a16="http://schemas.microsoft.com/office/drawing/2014/main" id="{DBE599EF-0994-8445-BA9C-C3662CC01C80}"/>
              </a:ext>
            </a:extLst>
          </p:cNvPr>
          <p:cNvSpPr txBox="1">
            <a:spLocks/>
          </p:cNvSpPr>
          <p:nvPr/>
        </p:nvSpPr>
        <p:spPr>
          <a:xfrm>
            <a:off x="1010094" y="1004777"/>
            <a:ext cx="3466214" cy="48484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defRPr/>
            </a:pPr>
            <a:r>
              <a:rPr lang="en-US" sz="3200" b="1">
                <a:solidFill>
                  <a:schemeClr val="tx1">
                    <a:lumMod val="65000"/>
                    <a:lumOff val="35000"/>
                  </a:schemeClr>
                </a:solidFill>
              </a:rPr>
              <a:t>ORDEN DEL DIA</a:t>
            </a:r>
            <a:br>
              <a:rPr lang="en-US" sz="3200">
                <a:solidFill>
                  <a:schemeClr val="tx1">
                    <a:lumMod val="65000"/>
                    <a:lumOff val="35000"/>
                  </a:schemeClr>
                </a:solidFill>
              </a:rPr>
            </a:br>
            <a:endParaRPr lang="en-US" sz="3200">
              <a:solidFill>
                <a:schemeClr val="tx1">
                  <a:lumMod val="65000"/>
                  <a:lumOff val="35000"/>
                </a:schemeClr>
              </a:solidFill>
            </a:endParaRPr>
          </a:p>
        </p:txBody>
      </p:sp>
      <p:sp>
        <p:nvSpPr>
          <p:cNvPr id="16395" name="Rectangle 16394">
            <a:extLst>
              <a:ext uri="{FF2B5EF4-FFF2-40B4-BE49-F238E27FC236}">
                <a16:creationId xmlns:a16="http://schemas.microsoft.com/office/drawing/2014/main" id="{28143209-FADD-4B7E-A49A-BBA97A4E6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1" y="0"/>
            <a:ext cx="674369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6388" name="Rectángulo 2">
            <a:extLst>
              <a:ext uri="{FF2B5EF4-FFF2-40B4-BE49-F238E27FC236}">
                <a16:creationId xmlns:a16="http://schemas.microsoft.com/office/drawing/2014/main" id="{A70736FF-14CA-054B-A857-8051959639DA}"/>
              </a:ext>
            </a:extLst>
          </p:cNvPr>
          <p:cNvSpPr>
            <a:spLocks noChangeArrowheads="1"/>
          </p:cNvSpPr>
          <p:nvPr/>
        </p:nvSpPr>
        <p:spPr bwMode="auto">
          <a:xfrm>
            <a:off x="5996188" y="2301460"/>
            <a:ext cx="5092995" cy="2275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342900" indent="-342900">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indent="-228600" algn="ctr">
              <a:lnSpc>
                <a:spcPct val="90000"/>
              </a:lnSpc>
              <a:spcAft>
                <a:spcPts val="600"/>
              </a:spcAft>
              <a:buClr>
                <a:srgbClr val="000000"/>
              </a:buClr>
              <a:buSzPts val="1000"/>
              <a:buFont typeface="Arial" panose="020B0604020202020204" pitchFamily="34" charset="0"/>
              <a:buChar char="•"/>
            </a:pP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chemeClr val="bg1">
                    <a:lumMod val="75000"/>
                  </a:schemeClr>
                </a:solidFill>
                <a:latin typeface="+mn-lt"/>
              </a:rPr>
              <a:t>Información</a:t>
            </a:r>
            <a:r>
              <a:rPr lang="en-US" altLang="es-ES" sz="2800" b="1" dirty="0">
                <a:solidFill>
                  <a:schemeClr val="bg1">
                    <a:lumMod val="75000"/>
                  </a:schemeClr>
                </a:solidFill>
                <a:latin typeface="+mn-lt"/>
              </a:rPr>
              <a:t> general </a:t>
            </a:r>
          </a:p>
          <a:p>
            <a:pPr marL="457200">
              <a:lnSpc>
                <a:spcPct val="90000"/>
              </a:lnSpc>
              <a:spcAft>
                <a:spcPts val="600"/>
              </a:spcAft>
              <a:buClr>
                <a:srgbClr val="000000"/>
              </a:buClr>
              <a:buSzPts val="1000"/>
              <a:buFont typeface="+mj-lt"/>
              <a:buAutoNum type="arabicPeriod"/>
            </a:pPr>
            <a:r>
              <a:rPr lang="en-US" altLang="es-ES" sz="2800" b="1" dirty="0">
                <a:solidFill>
                  <a:schemeClr val="bg1">
                    <a:lumMod val="75000"/>
                  </a:schemeClr>
                </a:solidFill>
                <a:latin typeface="+mn-lt"/>
              </a:rPr>
              <a:t>Planes de </a:t>
            </a:r>
            <a:r>
              <a:rPr lang="en-US" altLang="es-ES" sz="2800" b="1" dirty="0" err="1">
                <a:solidFill>
                  <a:schemeClr val="bg1">
                    <a:lumMod val="75000"/>
                  </a:schemeClr>
                </a:solidFill>
                <a:latin typeface="+mn-lt"/>
              </a:rPr>
              <a:t>estudios</a:t>
            </a:r>
            <a:r>
              <a:rPr lang="en-US" altLang="es-ES" sz="2800" b="1" dirty="0">
                <a:solidFill>
                  <a:schemeClr val="bg1">
                    <a:lumMod val="75000"/>
                  </a:schemeClr>
                </a:solidFill>
                <a:latin typeface="+mn-lt"/>
              </a:rPr>
              <a:t> y </a:t>
            </a:r>
            <a:r>
              <a:rPr lang="en-US" altLang="es-ES" sz="2800" b="1" dirty="0" err="1">
                <a:solidFill>
                  <a:schemeClr val="bg1">
                    <a:lumMod val="75000"/>
                  </a:schemeClr>
                </a:solidFill>
                <a:latin typeface="+mn-lt"/>
              </a:rPr>
              <a:t>modalidades</a:t>
            </a:r>
            <a:r>
              <a:rPr lang="en-US" altLang="es-ES" sz="2800" b="1" dirty="0">
                <a:solidFill>
                  <a:schemeClr val="bg1">
                    <a:lumMod val="75000"/>
                  </a:schemeClr>
                </a:solidFill>
                <a:latin typeface="+mn-lt"/>
              </a:rPr>
              <a:t> de </a:t>
            </a:r>
            <a:r>
              <a:rPr lang="en-US" altLang="es-ES" sz="2800" b="1" dirty="0" err="1">
                <a:solidFill>
                  <a:schemeClr val="bg1">
                    <a:lumMod val="75000"/>
                  </a:schemeClr>
                </a:solidFill>
                <a:latin typeface="+mn-lt"/>
              </a:rPr>
              <a:t>enseñanza</a:t>
            </a:r>
            <a:endParaRPr lang="en-US" altLang="es-ES" sz="2800" b="1" dirty="0">
              <a:solidFill>
                <a:schemeClr val="bg1">
                  <a:lumMod val="75000"/>
                </a:schemeClr>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rgbClr val="595959"/>
                </a:solidFill>
                <a:latin typeface="+mn-lt"/>
              </a:rPr>
              <a:t>Identidades</a:t>
            </a:r>
            <a:r>
              <a:rPr lang="en-US" altLang="es-ES" sz="2800" b="1" dirty="0">
                <a:solidFill>
                  <a:srgbClr val="595959"/>
                </a:solidFill>
                <a:latin typeface="+mn-lt"/>
              </a:rPr>
              <a:t> </a:t>
            </a:r>
            <a:r>
              <a:rPr lang="en-US" altLang="es-ES" sz="2800" b="1" dirty="0" err="1">
                <a:solidFill>
                  <a:srgbClr val="595959"/>
                </a:solidFill>
                <a:latin typeface="+mn-lt"/>
              </a:rPr>
              <a:t>Digitales</a:t>
            </a:r>
            <a:endParaRPr lang="en-US" altLang="es-ES" sz="2800" b="1"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Actividades</a:t>
            </a:r>
            <a:r>
              <a:rPr lang="en-US" altLang="es-ES" sz="2800" dirty="0">
                <a:solidFill>
                  <a:srgbClr val="595959"/>
                </a:solidFill>
                <a:latin typeface="+mn-lt"/>
              </a:rPr>
              <a:t> </a:t>
            </a:r>
            <a:r>
              <a:rPr lang="en-US" altLang="es-ES" sz="2800" dirty="0" err="1">
                <a:solidFill>
                  <a:srgbClr val="595959"/>
                </a:solidFill>
                <a:latin typeface="+mn-lt"/>
              </a:rPr>
              <a:t>culturales</a:t>
            </a:r>
            <a:endParaRPr lang="en-US" altLang="es-ES" sz="2800" b="1"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Pruebas</a:t>
            </a:r>
            <a:r>
              <a:rPr lang="en-US" altLang="es-ES" sz="2800" dirty="0">
                <a:solidFill>
                  <a:srgbClr val="595959"/>
                </a:solidFill>
                <a:latin typeface="+mn-lt"/>
              </a:rPr>
              <a:t> de </a:t>
            </a:r>
            <a:r>
              <a:rPr lang="en-US" altLang="es-ES" sz="2800" dirty="0" err="1">
                <a:solidFill>
                  <a:srgbClr val="595959"/>
                </a:solidFill>
                <a:latin typeface="+mn-lt"/>
              </a:rPr>
              <a:t>certificación</a:t>
            </a: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Ruegos</a:t>
            </a:r>
            <a:r>
              <a:rPr lang="en-US" altLang="es-ES" sz="2800" dirty="0">
                <a:solidFill>
                  <a:srgbClr val="595959"/>
                </a:solidFill>
                <a:latin typeface="+mn-lt"/>
              </a:rPr>
              <a:t> y </a:t>
            </a:r>
            <a:r>
              <a:rPr lang="en-US" altLang="es-ES" sz="2800" dirty="0" err="1">
                <a:solidFill>
                  <a:srgbClr val="595959"/>
                </a:solidFill>
                <a:latin typeface="+mn-lt"/>
              </a:rPr>
              <a:t>preguntas</a:t>
            </a:r>
            <a:r>
              <a:rPr lang="en-US" altLang="es-ES" sz="2800" dirty="0">
                <a:solidFill>
                  <a:srgbClr val="595959"/>
                </a:solidFill>
                <a:latin typeface="+mn-lt"/>
              </a:rPr>
              <a:t>. </a:t>
            </a:r>
          </a:p>
        </p:txBody>
      </p:sp>
      <p:sp>
        <p:nvSpPr>
          <p:cNvPr id="16385" name="Marcador de número de diapositiva 1">
            <a:extLst>
              <a:ext uri="{FF2B5EF4-FFF2-40B4-BE49-F238E27FC236}">
                <a16:creationId xmlns:a16="http://schemas.microsoft.com/office/drawing/2014/main" id="{FAB0C8AE-0FD9-0B42-AE2D-139D26A5DFA8}"/>
              </a:ext>
            </a:extLst>
          </p:cNvPr>
          <p:cNvSpPr>
            <a:spLocks noGrp="1"/>
          </p:cNvSpPr>
          <p:nvPr>
            <p:ph type="sldNum" sz="quarter" idx="12"/>
          </p:nvPr>
        </p:nvSpPr>
        <p:spPr bwMode="auto">
          <a:xfrm>
            <a:off x="9180576"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spcAft>
                <a:spcPts val="600"/>
              </a:spcAft>
              <a:defRPr/>
            </a:pPr>
            <a:fld id="{7C3DA7A2-5621-AA42-AA87-E6F9CBB3A646}" type="slidenum">
              <a:rPr lang="en-US" altLang="es-ES" sz="900">
                <a:solidFill>
                  <a:srgbClr val="595959"/>
                </a:solidFill>
                <a:latin typeface="Calibri" panose="020F0502020204030204"/>
              </a:rPr>
              <a:pPr>
                <a:spcAft>
                  <a:spcPts val="600"/>
                </a:spcAft>
                <a:defRPr/>
              </a:pPr>
              <a:t>54</a:t>
            </a:fld>
            <a:endParaRPr lang="en-US" altLang="es-ES" sz="900">
              <a:solidFill>
                <a:srgbClr val="595959"/>
              </a:solidFill>
              <a:latin typeface="Calibri" panose="020F0502020204030204"/>
            </a:endParaRPr>
          </a:p>
        </p:txBody>
      </p:sp>
      <p:pic>
        <p:nvPicPr>
          <p:cNvPr id="2" name="Picture 2" descr="Procedimiento de matrícula – Calendario de matrícula ...">
            <a:extLst>
              <a:ext uri="{FF2B5EF4-FFF2-40B4-BE49-F238E27FC236}">
                <a16:creationId xmlns:a16="http://schemas.microsoft.com/office/drawing/2014/main" id="{A39FA682-3FDC-BA11-D3A4-973547059F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176" y="503172"/>
            <a:ext cx="177800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463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10;&#10;Descripción generada automáticamente">
            <a:hlinkClick r:id="rId2"/>
            <a:extLst>
              <a:ext uri="{FF2B5EF4-FFF2-40B4-BE49-F238E27FC236}">
                <a16:creationId xmlns:a16="http://schemas.microsoft.com/office/drawing/2014/main" id="{62D6B767-6B5B-FA4E-B5D8-C0368A48AD37}"/>
              </a:ext>
            </a:extLst>
          </p:cNvPr>
          <p:cNvPicPr>
            <a:picLocks noChangeAspect="1"/>
          </p:cNvPicPr>
          <p:nvPr/>
        </p:nvPicPr>
        <p:blipFill>
          <a:blip r:embed="rId3"/>
          <a:stretch>
            <a:fillRect/>
          </a:stretch>
        </p:blipFill>
        <p:spPr>
          <a:xfrm>
            <a:off x="2065643" y="643467"/>
            <a:ext cx="4247553" cy="5571066"/>
          </a:xfrm>
          <a:prstGeom prst="rect">
            <a:avLst/>
          </a:prstGeom>
        </p:spPr>
      </p:pic>
    </p:spTree>
    <p:extLst>
      <p:ext uri="{BB962C8B-B14F-4D97-AF65-F5344CB8AC3E}">
        <p14:creationId xmlns:p14="http://schemas.microsoft.com/office/powerpoint/2010/main" val="37691011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0D7C0CB9-1B26-4A22-A90B-1EE6BFFD5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Título">
            <a:extLst>
              <a:ext uri="{FF2B5EF4-FFF2-40B4-BE49-F238E27FC236}">
                <a16:creationId xmlns:a16="http://schemas.microsoft.com/office/drawing/2014/main" id="{DBE599EF-0994-8445-BA9C-C3662CC01C80}"/>
              </a:ext>
            </a:extLst>
          </p:cNvPr>
          <p:cNvSpPr txBox="1">
            <a:spLocks/>
          </p:cNvSpPr>
          <p:nvPr/>
        </p:nvSpPr>
        <p:spPr>
          <a:xfrm>
            <a:off x="1010094" y="1004777"/>
            <a:ext cx="3466214" cy="48484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defRPr/>
            </a:pPr>
            <a:r>
              <a:rPr lang="en-US" sz="3200" b="1">
                <a:solidFill>
                  <a:schemeClr val="tx1">
                    <a:lumMod val="65000"/>
                    <a:lumOff val="35000"/>
                  </a:schemeClr>
                </a:solidFill>
              </a:rPr>
              <a:t>ORDEN DEL DIA</a:t>
            </a:r>
            <a:br>
              <a:rPr lang="en-US" sz="3200">
                <a:solidFill>
                  <a:schemeClr val="tx1">
                    <a:lumMod val="65000"/>
                    <a:lumOff val="35000"/>
                  </a:schemeClr>
                </a:solidFill>
              </a:rPr>
            </a:br>
            <a:endParaRPr lang="en-US" sz="3200">
              <a:solidFill>
                <a:schemeClr val="tx1">
                  <a:lumMod val="65000"/>
                  <a:lumOff val="35000"/>
                </a:schemeClr>
              </a:solidFill>
            </a:endParaRPr>
          </a:p>
        </p:txBody>
      </p:sp>
      <p:sp>
        <p:nvSpPr>
          <p:cNvPr id="16395" name="Rectangle 16394">
            <a:extLst>
              <a:ext uri="{FF2B5EF4-FFF2-40B4-BE49-F238E27FC236}">
                <a16:creationId xmlns:a16="http://schemas.microsoft.com/office/drawing/2014/main" id="{28143209-FADD-4B7E-A49A-BBA97A4E6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1" y="0"/>
            <a:ext cx="674369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6388" name="Rectángulo 2">
            <a:extLst>
              <a:ext uri="{FF2B5EF4-FFF2-40B4-BE49-F238E27FC236}">
                <a16:creationId xmlns:a16="http://schemas.microsoft.com/office/drawing/2014/main" id="{A70736FF-14CA-054B-A857-8051959639DA}"/>
              </a:ext>
            </a:extLst>
          </p:cNvPr>
          <p:cNvSpPr>
            <a:spLocks noChangeArrowheads="1"/>
          </p:cNvSpPr>
          <p:nvPr/>
        </p:nvSpPr>
        <p:spPr bwMode="auto">
          <a:xfrm>
            <a:off x="6088911" y="2482269"/>
            <a:ext cx="5092995" cy="2275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342900" indent="-342900">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indent="-228600" algn="ctr">
              <a:lnSpc>
                <a:spcPct val="90000"/>
              </a:lnSpc>
              <a:spcAft>
                <a:spcPts val="600"/>
              </a:spcAft>
              <a:buClr>
                <a:srgbClr val="000000"/>
              </a:buClr>
              <a:buSzPts val="1000"/>
              <a:buFont typeface="Arial" panose="020B0604020202020204" pitchFamily="34" charset="0"/>
              <a:buChar char="•"/>
            </a:pP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chemeClr val="bg1">
                    <a:lumMod val="75000"/>
                  </a:schemeClr>
                </a:solidFill>
                <a:latin typeface="+mn-lt"/>
              </a:rPr>
              <a:t>Información</a:t>
            </a:r>
            <a:r>
              <a:rPr lang="en-US" altLang="es-ES" sz="2800" b="1" dirty="0">
                <a:solidFill>
                  <a:schemeClr val="bg1">
                    <a:lumMod val="75000"/>
                  </a:schemeClr>
                </a:solidFill>
                <a:latin typeface="+mn-lt"/>
              </a:rPr>
              <a:t> general </a:t>
            </a:r>
          </a:p>
          <a:p>
            <a:pPr marL="457200">
              <a:lnSpc>
                <a:spcPct val="90000"/>
              </a:lnSpc>
              <a:spcAft>
                <a:spcPts val="600"/>
              </a:spcAft>
              <a:buClr>
                <a:srgbClr val="000000"/>
              </a:buClr>
              <a:buSzPts val="1000"/>
              <a:buFont typeface="+mj-lt"/>
              <a:buAutoNum type="arabicPeriod"/>
            </a:pPr>
            <a:r>
              <a:rPr lang="en-US" altLang="es-ES" sz="2800" b="1" dirty="0">
                <a:solidFill>
                  <a:schemeClr val="bg1">
                    <a:lumMod val="75000"/>
                  </a:schemeClr>
                </a:solidFill>
                <a:latin typeface="+mn-lt"/>
              </a:rPr>
              <a:t>Planes de </a:t>
            </a:r>
            <a:r>
              <a:rPr lang="en-US" altLang="es-ES" sz="2800" b="1" dirty="0" err="1">
                <a:solidFill>
                  <a:schemeClr val="bg1">
                    <a:lumMod val="75000"/>
                  </a:schemeClr>
                </a:solidFill>
                <a:latin typeface="+mn-lt"/>
              </a:rPr>
              <a:t>estudios</a:t>
            </a:r>
            <a:r>
              <a:rPr lang="en-US" altLang="es-ES" sz="2800" b="1" dirty="0">
                <a:solidFill>
                  <a:schemeClr val="bg1">
                    <a:lumMod val="75000"/>
                  </a:schemeClr>
                </a:solidFill>
                <a:latin typeface="+mn-lt"/>
              </a:rPr>
              <a:t> y </a:t>
            </a:r>
            <a:r>
              <a:rPr lang="en-US" altLang="es-ES" sz="2800" b="1" dirty="0" err="1">
                <a:solidFill>
                  <a:schemeClr val="bg1">
                    <a:lumMod val="75000"/>
                  </a:schemeClr>
                </a:solidFill>
                <a:latin typeface="+mn-lt"/>
              </a:rPr>
              <a:t>modalidades</a:t>
            </a:r>
            <a:r>
              <a:rPr lang="en-US" altLang="es-ES" sz="2800" b="1" dirty="0">
                <a:solidFill>
                  <a:schemeClr val="bg1">
                    <a:lumMod val="75000"/>
                  </a:schemeClr>
                </a:solidFill>
                <a:latin typeface="+mn-lt"/>
              </a:rPr>
              <a:t> de </a:t>
            </a:r>
            <a:r>
              <a:rPr lang="en-US" altLang="es-ES" sz="2800" b="1" dirty="0" err="1">
                <a:solidFill>
                  <a:schemeClr val="bg1">
                    <a:lumMod val="75000"/>
                  </a:schemeClr>
                </a:solidFill>
                <a:latin typeface="+mn-lt"/>
              </a:rPr>
              <a:t>enseñanza</a:t>
            </a:r>
            <a:endParaRPr lang="en-US" altLang="es-ES" sz="2800" b="1" dirty="0">
              <a:solidFill>
                <a:schemeClr val="bg1">
                  <a:lumMod val="75000"/>
                </a:schemeClr>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chemeClr val="bg1">
                    <a:lumMod val="75000"/>
                  </a:schemeClr>
                </a:solidFill>
                <a:latin typeface="+mn-lt"/>
              </a:rPr>
              <a:t>Identidades</a:t>
            </a:r>
            <a:r>
              <a:rPr lang="en-US" altLang="es-ES" sz="2800" b="1" dirty="0">
                <a:solidFill>
                  <a:schemeClr val="bg1">
                    <a:lumMod val="75000"/>
                  </a:schemeClr>
                </a:solidFill>
                <a:latin typeface="+mn-lt"/>
              </a:rPr>
              <a:t> </a:t>
            </a:r>
            <a:r>
              <a:rPr lang="en-US" altLang="es-ES" sz="2800" b="1" dirty="0" err="1">
                <a:solidFill>
                  <a:schemeClr val="bg1">
                    <a:lumMod val="75000"/>
                  </a:schemeClr>
                </a:solidFill>
                <a:latin typeface="+mn-lt"/>
              </a:rPr>
              <a:t>Digitales</a:t>
            </a:r>
            <a:endParaRPr lang="en-US" altLang="es-ES" sz="2800" b="1" dirty="0">
              <a:solidFill>
                <a:schemeClr val="bg1">
                  <a:lumMod val="75000"/>
                </a:schemeClr>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latin typeface="+mn-lt"/>
              </a:rPr>
              <a:t>Actividades</a:t>
            </a:r>
            <a:r>
              <a:rPr lang="en-US" altLang="es-ES" sz="2800" b="1" dirty="0">
                <a:latin typeface="+mn-lt"/>
              </a:rPr>
              <a:t> </a:t>
            </a:r>
            <a:r>
              <a:rPr lang="en-US" altLang="es-ES" sz="2800" b="1" dirty="0" err="1">
                <a:latin typeface="+mn-lt"/>
              </a:rPr>
              <a:t>culturales</a:t>
            </a:r>
            <a:endParaRPr lang="en-US" altLang="es-ES" sz="2800" b="1" dirty="0">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Pruebas</a:t>
            </a:r>
            <a:r>
              <a:rPr lang="en-US" altLang="es-ES" sz="2800" dirty="0">
                <a:solidFill>
                  <a:srgbClr val="595959"/>
                </a:solidFill>
                <a:latin typeface="+mn-lt"/>
              </a:rPr>
              <a:t> de </a:t>
            </a:r>
            <a:r>
              <a:rPr lang="en-US" altLang="es-ES" sz="2800" dirty="0" err="1">
                <a:solidFill>
                  <a:srgbClr val="595959"/>
                </a:solidFill>
                <a:latin typeface="+mn-lt"/>
              </a:rPr>
              <a:t>certificación</a:t>
            </a: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Ruegos</a:t>
            </a:r>
            <a:r>
              <a:rPr lang="en-US" altLang="es-ES" sz="2800" dirty="0">
                <a:solidFill>
                  <a:srgbClr val="595959"/>
                </a:solidFill>
                <a:latin typeface="+mn-lt"/>
              </a:rPr>
              <a:t> y </a:t>
            </a:r>
            <a:r>
              <a:rPr lang="en-US" altLang="es-ES" sz="2800" dirty="0" err="1">
                <a:solidFill>
                  <a:srgbClr val="595959"/>
                </a:solidFill>
                <a:latin typeface="+mn-lt"/>
              </a:rPr>
              <a:t>preguntas</a:t>
            </a:r>
            <a:r>
              <a:rPr lang="en-US" altLang="es-ES" sz="2800" dirty="0">
                <a:solidFill>
                  <a:srgbClr val="595959"/>
                </a:solidFill>
                <a:latin typeface="+mn-lt"/>
              </a:rPr>
              <a:t>. </a:t>
            </a:r>
          </a:p>
        </p:txBody>
      </p:sp>
      <p:sp>
        <p:nvSpPr>
          <p:cNvPr id="16385" name="Marcador de número de diapositiva 1">
            <a:extLst>
              <a:ext uri="{FF2B5EF4-FFF2-40B4-BE49-F238E27FC236}">
                <a16:creationId xmlns:a16="http://schemas.microsoft.com/office/drawing/2014/main" id="{FAB0C8AE-0FD9-0B42-AE2D-139D26A5DFA8}"/>
              </a:ext>
            </a:extLst>
          </p:cNvPr>
          <p:cNvSpPr>
            <a:spLocks noGrp="1"/>
          </p:cNvSpPr>
          <p:nvPr>
            <p:ph type="sldNum" sz="quarter" idx="12"/>
          </p:nvPr>
        </p:nvSpPr>
        <p:spPr bwMode="auto">
          <a:xfrm>
            <a:off x="9180576"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spcAft>
                <a:spcPts val="600"/>
              </a:spcAft>
              <a:defRPr/>
            </a:pPr>
            <a:fld id="{7C3DA7A2-5621-AA42-AA87-E6F9CBB3A646}" type="slidenum">
              <a:rPr lang="en-US" altLang="es-ES" sz="900">
                <a:solidFill>
                  <a:srgbClr val="595959"/>
                </a:solidFill>
                <a:latin typeface="Calibri" panose="020F0502020204030204"/>
              </a:rPr>
              <a:pPr>
                <a:spcAft>
                  <a:spcPts val="600"/>
                </a:spcAft>
                <a:defRPr/>
              </a:pPr>
              <a:t>56</a:t>
            </a:fld>
            <a:endParaRPr lang="en-US" altLang="es-ES" sz="900">
              <a:solidFill>
                <a:srgbClr val="595959"/>
              </a:solidFill>
              <a:latin typeface="Calibri" panose="020F0502020204030204"/>
            </a:endParaRPr>
          </a:p>
        </p:txBody>
      </p:sp>
      <p:pic>
        <p:nvPicPr>
          <p:cNvPr id="2" name="Picture 2" descr="Procedimiento de matrícula – Calendario de matrícula ...">
            <a:extLst>
              <a:ext uri="{FF2B5EF4-FFF2-40B4-BE49-F238E27FC236}">
                <a16:creationId xmlns:a16="http://schemas.microsoft.com/office/drawing/2014/main" id="{1E23A217-521F-018A-C4DA-3F98E6399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176" y="503172"/>
            <a:ext cx="177800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457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07E2C-F1F4-F792-4ED8-6B8E9A1D2A94}"/>
              </a:ext>
            </a:extLst>
          </p:cNvPr>
          <p:cNvSpPr>
            <a:spLocks noGrp="1"/>
          </p:cNvSpPr>
          <p:nvPr>
            <p:ph type="title"/>
          </p:nvPr>
        </p:nvSpPr>
        <p:spPr>
          <a:xfrm>
            <a:off x="704209" y="635069"/>
            <a:ext cx="4509236" cy="1139139"/>
          </a:xfrm>
        </p:spPr>
        <p:txBody>
          <a:bodyPr>
            <a:normAutofit/>
          </a:bodyPr>
          <a:lstStyle/>
          <a:p>
            <a:r>
              <a:rPr lang="en-GB" sz="3600" b="1"/>
              <a:t>Primer cuatrimestre</a:t>
            </a:r>
          </a:p>
        </p:txBody>
      </p:sp>
      <p:sp>
        <p:nvSpPr>
          <p:cNvPr id="3" name="Marcador de contenido 2">
            <a:extLst>
              <a:ext uri="{FF2B5EF4-FFF2-40B4-BE49-F238E27FC236}">
                <a16:creationId xmlns:a16="http://schemas.microsoft.com/office/drawing/2014/main" id="{AA179BCE-9867-9838-A6BF-2E659304312E}"/>
              </a:ext>
            </a:extLst>
          </p:cNvPr>
          <p:cNvSpPr>
            <a:spLocks noGrp="1"/>
          </p:cNvSpPr>
          <p:nvPr>
            <p:ph idx="1"/>
          </p:nvPr>
        </p:nvSpPr>
        <p:spPr>
          <a:xfrm>
            <a:off x="720992" y="1941362"/>
            <a:ext cx="4492454" cy="2419097"/>
          </a:xfrm>
        </p:spPr>
        <p:txBody>
          <a:bodyPr anchor="t">
            <a:normAutofit/>
          </a:bodyPr>
          <a:lstStyle/>
          <a:p>
            <a:r>
              <a:rPr lang="en-GB" sz="1800" dirty="0"/>
              <a:t>HALLOWEEN</a:t>
            </a:r>
          </a:p>
          <a:p>
            <a:r>
              <a:rPr lang="en-GB" sz="1800" dirty="0"/>
              <a:t>NAVIDAD</a:t>
            </a:r>
          </a:p>
          <a:p>
            <a:r>
              <a:rPr lang="en-GB" sz="1800" dirty="0"/>
              <a:t>FICX</a:t>
            </a:r>
          </a:p>
          <a:p>
            <a:r>
              <a:rPr lang="en-GB" sz="1800" dirty="0"/>
              <a:t>TALLER DE RCP</a:t>
            </a:r>
          </a:p>
          <a:p>
            <a:r>
              <a:rPr lang="en-GB" sz="1800" dirty="0"/>
              <a:t>HORNEADO SOLIDARIO</a:t>
            </a:r>
          </a:p>
          <a:p>
            <a:r>
              <a:rPr lang="en-GB" sz="1800" dirty="0"/>
              <a:t>TALLER CUCINA CASALINGA ITALIANA</a:t>
            </a:r>
          </a:p>
          <a:p>
            <a:endParaRPr lang="en-GB" sz="1800" dirty="0"/>
          </a:p>
        </p:txBody>
      </p:sp>
      <p:sp>
        <p:nvSpPr>
          <p:cNvPr id="11279" name="Oval 11278">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9615" y="197110"/>
            <a:ext cx="2020824" cy="202082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74" name="Picture 10" descr="Reanimación cardiopulmonar: primeros auxilios - Mayo Clinic">
            <a:extLst>
              <a:ext uri="{FF2B5EF4-FFF2-40B4-BE49-F238E27FC236}">
                <a16:creationId xmlns:a16="http://schemas.microsoft.com/office/drawing/2014/main" id="{80264FDB-64C0-4570-83A7-0658143283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290" r="17174" b="4"/>
          <a:stretch/>
        </p:blipFill>
        <p:spPr bwMode="auto">
          <a:xfrm>
            <a:off x="571420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11281" name="Freeform: Shape 11280">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626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83" name="Oval 11282">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1428" y="2550745"/>
            <a:ext cx="3072384" cy="3072384"/>
          </a:xfrm>
          <a:prstGeom prst="ellipse">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272" name="Picture 8">
            <a:extLst>
              <a:ext uri="{FF2B5EF4-FFF2-40B4-BE49-F238E27FC236}">
                <a16:creationId xmlns:a16="http://schemas.microsoft.com/office/drawing/2014/main" id="{62BF03DA-D6D0-E19E-ECE8-3E53320BA4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26" r="18170" b="-1"/>
          <a:stretch/>
        </p:blipFill>
        <p:spPr bwMode="auto">
          <a:xfrm>
            <a:off x="5886020" y="2715337"/>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4" descr="5 imágenes que muestran el verdadero significado de la Navidad -  Significados">
            <a:extLst>
              <a:ext uri="{FF2B5EF4-FFF2-40B4-BE49-F238E27FC236}">
                <a16:creationId xmlns:a16="http://schemas.microsoft.com/office/drawing/2014/main" id="{85272617-29F2-0D1D-74A2-C69D9A0A84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643"/>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11285" name="Freeform: Shape 11284">
            <a:extLst>
              <a:ext uri="{FF2B5EF4-FFF2-40B4-BE49-F238E27FC236}">
                <a16:creationId xmlns:a16="http://schemas.microsoft.com/office/drawing/2014/main" id="{CDC29AC1-2821-4FCC-B597-88DAF39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3162"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n 4" descr="Un postre en un plato&#10;&#10;Descripción generada automáticamente">
            <a:extLst>
              <a:ext uri="{FF2B5EF4-FFF2-40B4-BE49-F238E27FC236}">
                <a16:creationId xmlns:a16="http://schemas.microsoft.com/office/drawing/2014/main" id="{7211A410-22BA-F4ED-3EDE-B1AE2D292D68}"/>
              </a:ext>
            </a:extLst>
          </p:cNvPr>
          <p:cNvPicPr>
            <a:picLocks noChangeAspect="1"/>
          </p:cNvPicPr>
          <p:nvPr/>
        </p:nvPicPr>
        <p:blipFill rotWithShape="1">
          <a:blip r:embed="rId5"/>
          <a:srcRect t="39201" r="-3" b="7928"/>
          <a:stretch/>
        </p:blipFill>
        <p:spPr>
          <a:xfrm>
            <a:off x="1818614" y="4769536"/>
            <a:ext cx="3950208" cy="2088462"/>
          </a:xfrm>
          <a:custGeom>
            <a:avLst/>
            <a:gdLst/>
            <a:ahLst/>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p:spPr>
      </p:pic>
      <p:sp>
        <p:nvSpPr>
          <p:cNvPr id="11287" name="Freeform: Shape 1128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266" name="Picture 2" descr="Qué tiene que ver la calabaza con Halloween?">
            <a:extLst>
              <a:ext uri="{FF2B5EF4-FFF2-40B4-BE49-F238E27FC236}">
                <a16:creationId xmlns:a16="http://schemas.microsoft.com/office/drawing/2014/main" id="{48606593-47E6-0066-AD4C-4330227B570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714" r="2" b="2"/>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412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11">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7" name="Oval 16">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7" name="Straight Connector 26">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Marcador de contenido 4" descr="Diagrama&#10;&#10;Descripción generada automáticamente">
            <a:extLst>
              <a:ext uri="{FF2B5EF4-FFF2-40B4-BE49-F238E27FC236}">
                <a16:creationId xmlns:a16="http://schemas.microsoft.com/office/drawing/2014/main" id="{C4E9E80C-E688-07DA-6911-5CCD6A6203B8}"/>
              </a:ext>
            </a:extLst>
          </p:cNvPr>
          <p:cNvPicPr>
            <a:picLocks noChangeAspect="1"/>
          </p:cNvPicPr>
          <p:nvPr/>
        </p:nvPicPr>
        <p:blipFill rotWithShape="1">
          <a:blip r:embed="rId2"/>
          <a:srcRect t="33976" r="1" b="33692"/>
          <a:stretch/>
        </p:blipFill>
        <p:spPr>
          <a:xfrm>
            <a:off x="626590" y="317578"/>
            <a:ext cx="10851111" cy="3508437"/>
          </a:xfrm>
          <a:prstGeom prst="rect">
            <a:avLst/>
          </a:prstGeom>
        </p:spPr>
      </p:pic>
      <p:grpSp>
        <p:nvGrpSpPr>
          <p:cNvPr id="32" name="Group 31">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33" name="Straight Connector 32">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8" name="Rectangle 37">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41" name="Straight Connector 40">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1B5C5248-B1FD-AFBF-75DE-147B2309EB6D}"/>
              </a:ext>
            </a:extLst>
          </p:cNvPr>
          <p:cNvSpPr>
            <a:spLocks noGrp="1"/>
          </p:cNvSpPr>
          <p:nvPr>
            <p:ph type="title"/>
          </p:nvPr>
        </p:nvSpPr>
        <p:spPr>
          <a:xfrm>
            <a:off x="630936" y="4018137"/>
            <a:ext cx="4569060" cy="2129586"/>
          </a:xfrm>
          <a:noFill/>
        </p:spPr>
        <p:txBody>
          <a:bodyPr anchor="t">
            <a:normAutofit/>
          </a:bodyPr>
          <a:lstStyle/>
          <a:p>
            <a:r>
              <a:rPr lang="es-ES" sz="4800" dirty="0">
                <a:solidFill>
                  <a:schemeClr val="bg1"/>
                </a:solidFill>
              </a:rPr>
              <a:t>30 y 31 de octubre</a:t>
            </a:r>
          </a:p>
        </p:txBody>
      </p:sp>
      <p:sp>
        <p:nvSpPr>
          <p:cNvPr id="61" name="Content Placeholder 8">
            <a:extLst>
              <a:ext uri="{FF2B5EF4-FFF2-40B4-BE49-F238E27FC236}">
                <a16:creationId xmlns:a16="http://schemas.microsoft.com/office/drawing/2014/main" id="{E1A30245-9834-B1CA-3A3F-FB033D07D1C0}"/>
              </a:ext>
            </a:extLst>
          </p:cNvPr>
          <p:cNvSpPr>
            <a:spLocks noGrp="1"/>
          </p:cNvSpPr>
          <p:nvPr>
            <p:ph idx="1"/>
          </p:nvPr>
        </p:nvSpPr>
        <p:spPr>
          <a:xfrm>
            <a:off x="5486080" y="4018143"/>
            <a:ext cx="5674105" cy="2129599"/>
          </a:xfrm>
          <a:noFill/>
        </p:spPr>
        <p:txBody>
          <a:bodyPr anchor="t">
            <a:normAutofit/>
          </a:bodyPr>
          <a:lstStyle/>
          <a:p>
            <a:endParaRPr lang="en-US" sz="1800">
              <a:solidFill>
                <a:schemeClr val="bg1"/>
              </a:solidFill>
            </a:endParaRPr>
          </a:p>
        </p:txBody>
      </p:sp>
    </p:spTree>
    <p:extLst>
      <p:ext uri="{BB962C8B-B14F-4D97-AF65-F5344CB8AC3E}">
        <p14:creationId xmlns:p14="http://schemas.microsoft.com/office/powerpoint/2010/main" val="19526241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907E2C-F1F4-F792-4ED8-6B8E9A1D2A94}"/>
              </a:ext>
            </a:extLst>
          </p:cNvPr>
          <p:cNvSpPr>
            <a:spLocks noGrp="1"/>
          </p:cNvSpPr>
          <p:nvPr>
            <p:ph type="title"/>
          </p:nvPr>
        </p:nvSpPr>
        <p:spPr>
          <a:xfrm>
            <a:off x="6564019" y="554009"/>
            <a:ext cx="4789763" cy="1662878"/>
          </a:xfrm>
        </p:spPr>
        <p:txBody>
          <a:bodyPr>
            <a:normAutofit/>
          </a:bodyPr>
          <a:lstStyle/>
          <a:p>
            <a:r>
              <a:rPr lang="en-GB" sz="4000" b="1"/>
              <a:t>Segundo cuatrimestre</a:t>
            </a:r>
          </a:p>
        </p:txBody>
      </p:sp>
      <p:pic>
        <p:nvPicPr>
          <p:cNvPr id="13" name="Imagen 12" descr="Persona saltando con una patineta&#10;&#10;Descripción generada automáticamente">
            <a:extLst>
              <a:ext uri="{FF2B5EF4-FFF2-40B4-BE49-F238E27FC236}">
                <a16:creationId xmlns:a16="http://schemas.microsoft.com/office/drawing/2014/main" id="{903A5A1C-913F-3293-0990-CB2F1E63FC9C}"/>
              </a:ext>
            </a:extLst>
          </p:cNvPr>
          <p:cNvPicPr>
            <a:picLocks noChangeAspect="1"/>
          </p:cNvPicPr>
          <p:nvPr/>
        </p:nvPicPr>
        <p:blipFill rotWithShape="1">
          <a:blip r:embed="rId2"/>
          <a:srcRect l="33840" r="22989" b="2"/>
          <a:stretch/>
        </p:blipFill>
        <p:spPr>
          <a:xfrm>
            <a:off x="20" y="10"/>
            <a:ext cx="3003103" cy="3912881"/>
          </a:xfrm>
          <a:prstGeom prst="rect">
            <a:avLst/>
          </a:prstGeom>
        </p:spPr>
      </p:pic>
      <p:pic>
        <p:nvPicPr>
          <p:cNvPr id="5" name="Imagen 4" descr="Dibujo de un animal&#10;&#10;Descripción generada automáticamente con confianza media">
            <a:extLst>
              <a:ext uri="{FF2B5EF4-FFF2-40B4-BE49-F238E27FC236}">
                <a16:creationId xmlns:a16="http://schemas.microsoft.com/office/drawing/2014/main" id="{260DBC8D-E76B-7034-15AC-8E1A97999489}"/>
              </a:ext>
            </a:extLst>
          </p:cNvPr>
          <p:cNvPicPr>
            <a:picLocks noChangeAspect="1"/>
          </p:cNvPicPr>
          <p:nvPr/>
        </p:nvPicPr>
        <p:blipFill rotWithShape="1">
          <a:blip r:embed="rId3"/>
          <a:srcRect l="14679" r="1838" b="4"/>
          <a:stretch/>
        </p:blipFill>
        <p:spPr>
          <a:xfrm>
            <a:off x="3180257" y="10"/>
            <a:ext cx="3016307" cy="2223328"/>
          </a:xfrm>
          <a:prstGeom prst="rect">
            <a:avLst/>
          </a:prstGeom>
        </p:spPr>
      </p:pic>
      <p:pic>
        <p:nvPicPr>
          <p:cNvPr id="11" name="Imagen 10" descr="Logotipo, nombre de la empresa&#10;&#10;Descripción generada automáticamente">
            <a:extLst>
              <a:ext uri="{FF2B5EF4-FFF2-40B4-BE49-F238E27FC236}">
                <a16:creationId xmlns:a16="http://schemas.microsoft.com/office/drawing/2014/main" id="{2D3D9426-C82F-497B-6266-D755D3ADDF2B}"/>
              </a:ext>
            </a:extLst>
          </p:cNvPr>
          <p:cNvPicPr>
            <a:picLocks noChangeAspect="1"/>
          </p:cNvPicPr>
          <p:nvPr/>
        </p:nvPicPr>
        <p:blipFill rotWithShape="1">
          <a:blip r:embed="rId4"/>
          <a:srcRect l="7776" r="10040" b="-1"/>
          <a:stretch/>
        </p:blipFill>
        <p:spPr>
          <a:xfrm>
            <a:off x="3180256" y="2395057"/>
            <a:ext cx="3016307" cy="2055326"/>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A9C7FC1E-7A46-AD49-E8BE-7CBAB1322641}"/>
              </a:ext>
            </a:extLst>
          </p:cNvPr>
          <p:cNvPicPr>
            <a:picLocks noChangeAspect="1"/>
          </p:cNvPicPr>
          <p:nvPr/>
        </p:nvPicPr>
        <p:blipFill rotWithShape="1">
          <a:blip r:embed="rId5"/>
          <a:srcRect l="1899" r="3163" b="-1"/>
          <a:stretch/>
        </p:blipFill>
        <p:spPr>
          <a:xfrm>
            <a:off x="3180257" y="4629236"/>
            <a:ext cx="3016307" cy="2228765"/>
          </a:xfrm>
          <a:prstGeom prst="rect">
            <a:avLst/>
          </a:prstGeom>
        </p:spPr>
      </p:pic>
      <p:sp>
        <p:nvSpPr>
          <p:cNvPr id="3" name="Marcador de contenido 2">
            <a:extLst>
              <a:ext uri="{FF2B5EF4-FFF2-40B4-BE49-F238E27FC236}">
                <a16:creationId xmlns:a16="http://schemas.microsoft.com/office/drawing/2014/main" id="{AA179BCE-9867-9838-A6BF-2E659304312E}"/>
              </a:ext>
            </a:extLst>
          </p:cNvPr>
          <p:cNvSpPr>
            <a:spLocks noGrp="1"/>
          </p:cNvSpPr>
          <p:nvPr>
            <p:ph idx="1"/>
          </p:nvPr>
        </p:nvSpPr>
        <p:spPr>
          <a:xfrm>
            <a:off x="6564019" y="2412009"/>
            <a:ext cx="4789763" cy="3713895"/>
          </a:xfrm>
        </p:spPr>
        <p:txBody>
          <a:bodyPr>
            <a:normAutofit/>
          </a:bodyPr>
          <a:lstStyle/>
          <a:p>
            <a:pPr marL="0" indent="0">
              <a:buNone/>
            </a:pPr>
            <a:endParaRPr lang="en-GB" sz="2000" dirty="0"/>
          </a:p>
          <a:p>
            <a:endParaRPr lang="en-GB" sz="2000" dirty="0"/>
          </a:p>
          <a:p>
            <a:r>
              <a:rPr lang="en-GB" sz="2000" dirty="0"/>
              <a:t>21 DE FEBRERO a las 12:30: VISITA GUIADA A LA EXPOSICIÓN DEL CENTRO DE ARTE RUPESTRE TITO BUSTILLO.</a:t>
            </a:r>
          </a:p>
          <a:p>
            <a:r>
              <a:rPr lang="en-GB" sz="2000" dirty="0"/>
              <a:t>DÍA MUNDIAL DEL TEATRO – EOI PONFERRADA “TOTUM REVOLUTUM”</a:t>
            </a:r>
          </a:p>
          <a:p>
            <a:r>
              <a:rPr lang="en-GB" sz="2000" dirty="0"/>
              <a:t>YOGA EN IDIOMAS</a:t>
            </a:r>
          </a:p>
          <a:p>
            <a:r>
              <a:rPr lang="en-GB" sz="2000" dirty="0"/>
              <a:t>CHARLA EN FRANCÉS SOBRE EUROVISIÓN O SOBRE EL CÓMIC BELGA</a:t>
            </a:r>
          </a:p>
          <a:p>
            <a:endParaRPr lang="en-GB" sz="2000" dirty="0"/>
          </a:p>
        </p:txBody>
      </p:sp>
    </p:spTree>
    <p:extLst>
      <p:ext uri="{BB962C8B-B14F-4D97-AF65-F5344CB8AC3E}">
        <p14:creationId xmlns:p14="http://schemas.microsoft.com/office/powerpoint/2010/main" val="378405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71E02DB-FC86-4E57-795B-91A311E4632F}"/>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sz="3000" kern="1200">
                <a:solidFill>
                  <a:schemeClr val="tx1"/>
                </a:solidFill>
                <a:latin typeface="+mj-lt"/>
                <a:ea typeface="+mj-ea"/>
                <a:cs typeface="+mj-cs"/>
              </a:rPr>
              <a:t>Horario de atención al público del Equipo Directivo</a:t>
            </a:r>
          </a:p>
        </p:txBody>
      </p:sp>
      <p:sp>
        <p:nvSpPr>
          <p:cNvPr id="20"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4981778A-3716-2E9F-CBF5-631269364F42}"/>
              </a:ext>
            </a:extLst>
          </p:cNvPr>
          <p:cNvSpPr txBox="1"/>
          <p:nvPr/>
        </p:nvSpPr>
        <p:spPr>
          <a:xfrm>
            <a:off x="4654295" y="502920"/>
            <a:ext cx="6894576" cy="1463040"/>
          </a:xfrm>
          <a:prstGeom prst="rect">
            <a:avLst/>
          </a:prstGeom>
        </p:spPr>
        <p:txBody>
          <a:bodyPr vert="horz" lIns="91440" tIns="45720" rIns="91440" bIns="45720" rtlCol="0" anchor="ctr">
            <a:normAutofit/>
          </a:bodyPr>
          <a:lstStyle/>
          <a:p>
            <a:pPr>
              <a:lnSpc>
                <a:spcPct val="90000"/>
              </a:lnSpc>
              <a:spcAft>
                <a:spcPts val="1000"/>
              </a:spcAft>
            </a:pPr>
            <a:r>
              <a:rPr lang="en-US" sz="2200" dirty="0">
                <a:effectLst/>
              </a:rPr>
              <a:t>El </a:t>
            </a:r>
            <a:r>
              <a:rPr lang="en-US" sz="2200" dirty="0" err="1">
                <a:effectLst/>
              </a:rPr>
              <a:t>alumnado</a:t>
            </a:r>
            <a:r>
              <a:rPr lang="en-US" sz="2200" dirty="0">
                <a:effectLst/>
              </a:rPr>
              <a:t> que no </a:t>
            </a:r>
            <a:r>
              <a:rPr lang="en-US" sz="2200" dirty="0" err="1">
                <a:effectLst/>
              </a:rPr>
              <a:t>pueda</a:t>
            </a:r>
            <a:r>
              <a:rPr lang="en-US" sz="2200" dirty="0">
                <a:effectLst/>
              </a:rPr>
              <a:t> </a:t>
            </a:r>
            <a:r>
              <a:rPr lang="en-US" sz="2200" dirty="0" err="1">
                <a:effectLst/>
              </a:rPr>
              <a:t>acudir</a:t>
            </a:r>
            <a:r>
              <a:rPr lang="en-US" sz="2200" dirty="0">
                <a:effectLst/>
              </a:rPr>
              <a:t> a </a:t>
            </a:r>
            <a:r>
              <a:rPr lang="en-US" sz="2200" dirty="0" err="1">
                <a:effectLst/>
              </a:rPr>
              <a:t>estas</a:t>
            </a:r>
            <a:r>
              <a:rPr lang="en-US" sz="2200" dirty="0">
                <a:effectLst/>
              </a:rPr>
              <a:t> horas </a:t>
            </a:r>
            <a:r>
              <a:rPr lang="en-US" sz="2200" dirty="0" err="1">
                <a:effectLst/>
              </a:rPr>
              <a:t>podrá</a:t>
            </a:r>
            <a:r>
              <a:rPr lang="en-US" sz="2200" dirty="0">
                <a:effectLst/>
              </a:rPr>
              <a:t> </a:t>
            </a:r>
            <a:r>
              <a:rPr lang="en-US" sz="2200" dirty="0" err="1">
                <a:effectLst/>
              </a:rPr>
              <a:t>concertar</a:t>
            </a:r>
            <a:r>
              <a:rPr lang="en-US" sz="2200" dirty="0">
                <a:effectLst/>
              </a:rPr>
              <a:t> </a:t>
            </a:r>
            <a:r>
              <a:rPr lang="en-US" sz="2200" dirty="0" err="1">
                <a:effectLst/>
              </a:rPr>
              <a:t>cita</a:t>
            </a:r>
            <a:r>
              <a:rPr lang="en-US" sz="2200" dirty="0">
                <a:effectLst/>
              </a:rPr>
              <a:t> con un </a:t>
            </a:r>
            <a:r>
              <a:rPr lang="en-US" sz="2200" dirty="0" err="1">
                <a:effectLst/>
              </a:rPr>
              <a:t>miembro</a:t>
            </a:r>
            <a:r>
              <a:rPr lang="en-US" sz="2200" dirty="0">
                <a:effectLst/>
              </a:rPr>
              <a:t> del </a:t>
            </a:r>
            <a:r>
              <a:rPr lang="en-US" sz="2200" dirty="0" err="1">
                <a:effectLst/>
              </a:rPr>
              <a:t>equipo</a:t>
            </a:r>
            <a:r>
              <a:rPr lang="en-US" sz="2200" dirty="0">
                <a:effectLst/>
              </a:rPr>
              <a:t> </a:t>
            </a:r>
            <a:r>
              <a:rPr lang="en-US" sz="2200" dirty="0" err="1">
                <a:effectLst/>
              </a:rPr>
              <a:t>directivo</a:t>
            </a:r>
            <a:r>
              <a:rPr lang="en-US" sz="2200" dirty="0">
                <a:effectLst/>
              </a:rPr>
              <a:t> </a:t>
            </a:r>
            <a:r>
              <a:rPr lang="en-US" sz="2200" dirty="0" err="1">
                <a:effectLst/>
              </a:rPr>
              <a:t>llamando</a:t>
            </a:r>
            <a:r>
              <a:rPr lang="en-US" sz="2200" dirty="0">
                <a:effectLst/>
              </a:rPr>
              <a:t> al </a:t>
            </a:r>
            <a:r>
              <a:rPr lang="en-US" sz="2200" dirty="0"/>
              <a:t> </a:t>
            </a:r>
            <a:r>
              <a:rPr lang="en-US" sz="2200" dirty="0">
                <a:effectLst/>
              </a:rPr>
              <a:t>985 393 393 o </a:t>
            </a:r>
            <a:r>
              <a:rPr lang="en-US" sz="2200" dirty="0" err="1">
                <a:effectLst/>
              </a:rPr>
              <a:t>enviando</a:t>
            </a:r>
            <a:r>
              <a:rPr lang="en-US" sz="2200" dirty="0">
                <a:effectLst/>
              </a:rPr>
              <a:t> un email a </a:t>
            </a:r>
            <a:r>
              <a:rPr lang="en-US" sz="2200" u="sng" dirty="0">
                <a:effectLst/>
                <a:hlinkClick r:id="rId2"/>
              </a:rPr>
              <a:t>eoigijon@educastur.org</a:t>
            </a:r>
            <a:endParaRPr lang="en-US" sz="2200" dirty="0">
              <a:effectLst/>
            </a:endParaRPr>
          </a:p>
        </p:txBody>
      </p:sp>
      <p:graphicFrame>
        <p:nvGraphicFramePr>
          <p:cNvPr id="4" name="Marcador de contenido 3">
            <a:extLst>
              <a:ext uri="{FF2B5EF4-FFF2-40B4-BE49-F238E27FC236}">
                <a16:creationId xmlns:a16="http://schemas.microsoft.com/office/drawing/2014/main" id="{7EE8F45B-8D0B-5F20-97FB-70D71C021DB5}"/>
              </a:ext>
            </a:extLst>
          </p:cNvPr>
          <p:cNvGraphicFramePr>
            <a:graphicFrameLocks noGrp="1"/>
          </p:cNvGraphicFramePr>
          <p:nvPr>
            <p:ph idx="1"/>
            <p:extLst>
              <p:ext uri="{D42A27DB-BD31-4B8C-83A1-F6EECF244321}">
                <p14:modId xmlns:p14="http://schemas.microsoft.com/office/powerpoint/2010/main" val="4100370186"/>
              </p:ext>
            </p:extLst>
          </p:nvPr>
        </p:nvGraphicFramePr>
        <p:xfrm>
          <a:off x="2161067" y="3020601"/>
          <a:ext cx="7262596" cy="2506896"/>
        </p:xfrm>
        <a:graphic>
          <a:graphicData uri="http://schemas.openxmlformats.org/drawingml/2006/table">
            <a:tbl>
              <a:tblPr firstCol="1" bandRow="1">
                <a:tableStyleId>{5C22544A-7EE6-4342-B048-85BDC9FD1C3A}</a:tableStyleId>
              </a:tblPr>
              <a:tblGrid>
                <a:gridCol w="3204114">
                  <a:extLst>
                    <a:ext uri="{9D8B030D-6E8A-4147-A177-3AD203B41FA5}">
                      <a16:colId xmlns:a16="http://schemas.microsoft.com/office/drawing/2014/main" val="1997304726"/>
                    </a:ext>
                  </a:extLst>
                </a:gridCol>
                <a:gridCol w="4058482">
                  <a:extLst>
                    <a:ext uri="{9D8B030D-6E8A-4147-A177-3AD203B41FA5}">
                      <a16:colId xmlns:a16="http://schemas.microsoft.com/office/drawing/2014/main" val="4130615303"/>
                    </a:ext>
                  </a:extLst>
                </a:gridCol>
              </a:tblGrid>
              <a:tr h="626724">
                <a:tc>
                  <a:txBody>
                    <a:bodyPr/>
                    <a:lstStyle/>
                    <a:p>
                      <a:pPr algn="ctr">
                        <a:lnSpc>
                          <a:spcPct val="115000"/>
                        </a:lnSpc>
                        <a:spcBef>
                          <a:spcPts val="1200"/>
                        </a:spcBef>
                        <a:spcAft>
                          <a:spcPts val="1000"/>
                        </a:spcAft>
                      </a:pPr>
                      <a:r>
                        <a:rPr lang="es-ES" sz="3300">
                          <a:effectLst/>
                        </a:rPr>
                        <a:t>LUNES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7044" marR="87044" marT="0" marB="0" anchor="ctr"/>
                </a:tc>
                <a:tc>
                  <a:txBody>
                    <a:bodyPr/>
                    <a:lstStyle/>
                    <a:p>
                      <a:pPr algn="ctr">
                        <a:lnSpc>
                          <a:spcPct val="115000"/>
                        </a:lnSpc>
                        <a:spcAft>
                          <a:spcPts val="1000"/>
                        </a:spcAft>
                      </a:pPr>
                      <a:r>
                        <a:rPr lang="es-ES" sz="3300" dirty="0">
                          <a:effectLst/>
                        </a:rPr>
                        <a:t>De 18:30 a 19:30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044" marR="87044" marT="0" marB="0" anchor="ctr"/>
                </a:tc>
                <a:extLst>
                  <a:ext uri="{0D108BD9-81ED-4DB2-BD59-A6C34878D82A}">
                    <a16:rowId xmlns:a16="http://schemas.microsoft.com/office/drawing/2014/main" val="3897535443"/>
                  </a:ext>
                </a:extLst>
              </a:tr>
              <a:tr h="626724">
                <a:tc>
                  <a:txBody>
                    <a:bodyPr/>
                    <a:lstStyle/>
                    <a:p>
                      <a:pPr algn="ctr">
                        <a:lnSpc>
                          <a:spcPct val="115000"/>
                        </a:lnSpc>
                        <a:spcBef>
                          <a:spcPts val="1200"/>
                        </a:spcBef>
                        <a:spcAft>
                          <a:spcPts val="1000"/>
                        </a:spcAft>
                      </a:pPr>
                      <a:r>
                        <a:rPr lang="es-ES" sz="3300">
                          <a:effectLst/>
                        </a:rPr>
                        <a:t>MARTES</a:t>
                      </a:r>
                      <a:endParaRPr lang="es-ES" sz="1400">
                        <a:effectLst/>
                        <a:latin typeface="Calibri" panose="020F0502020204030204" pitchFamily="34" charset="0"/>
                        <a:ea typeface="Calibri" panose="020F0502020204030204" pitchFamily="34" charset="0"/>
                        <a:cs typeface="Times New Roman" panose="02020603050405020304" pitchFamily="18" charset="0"/>
                      </a:endParaRPr>
                    </a:p>
                  </a:txBody>
                  <a:tcPr marL="87044" marR="87044" marT="0" marB="0" anchor="ctr"/>
                </a:tc>
                <a:tc>
                  <a:txBody>
                    <a:bodyPr/>
                    <a:lstStyle/>
                    <a:p>
                      <a:pPr algn="ctr">
                        <a:lnSpc>
                          <a:spcPct val="115000"/>
                        </a:lnSpc>
                        <a:spcAft>
                          <a:spcPts val="1000"/>
                        </a:spcAft>
                      </a:pPr>
                      <a:r>
                        <a:rPr lang="es-ES" sz="3300" dirty="0">
                          <a:effectLst/>
                        </a:rPr>
                        <a:t>De 12:00 a 13:00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044" marR="87044" marT="0" marB="0" anchor="ctr"/>
                </a:tc>
                <a:extLst>
                  <a:ext uri="{0D108BD9-81ED-4DB2-BD59-A6C34878D82A}">
                    <a16:rowId xmlns:a16="http://schemas.microsoft.com/office/drawing/2014/main" val="1971348369"/>
                  </a:ext>
                </a:extLst>
              </a:tr>
              <a:tr h="626724">
                <a:tc rowSpan="2">
                  <a:txBody>
                    <a:bodyPr/>
                    <a:lstStyle/>
                    <a:p>
                      <a:pPr algn="ctr">
                        <a:lnSpc>
                          <a:spcPct val="115000"/>
                        </a:lnSpc>
                        <a:spcBef>
                          <a:spcPts val="1200"/>
                        </a:spcBef>
                        <a:spcAft>
                          <a:spcPts val="1000"/>
                        </a:spcAft>
                      </a:pPr>
                      <a:r>
                        <a:rPr lang="es-ES" sz="3300" dirty="0">
                          <a:effectLst/>
                        </a:rPr>
                        <a:t>MIÉRCOLES</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044" marR="87044" marT="0" marB="0" anchor="ctr"/>
                </a:tc>
                <a:tc>
                  <a:txBody>
                    <a:bodyPr/>
                    <a:lstStyle/>
                    <a:p>
                      <a:pPr algn="ctr">
                        <a:lnSpc>
                          <a:spcPct val="115000"/>
                        </a:lnSpc>
                        <a:spcAft>
                          <a:spcPts val="1000"/>
                        </a:spcAft>
                      </a:pPr>
                      <a:r>
                        <a:rPr lang="es-ES" sz="3300" dirty="0">
                          <a:effectLst/>
                        </a:rPr>
                        <a:t>De 11:00 a 12:00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044" marR="87044" marT="0" marB="0" anchor="ctr"/>
                </a:tc>
                <a:extLst>
                  <a:ext uri="{0D108BD9-81ED-4DB2-BD59-A6C34878D82A}">
                    <a16:rowId xmlns:a16="http://schemas.microsoft.com/office/drawing/2014/main" val="444265010"/>
                  </a:ext>
                </a:extLst>
              </a:tr>
              <a:tr h="626724">
                <a:tc vMerge="1">
                  <a:txBody>
                    <a:bodyPr/>
                    <a:lstStyle/>
                    <a:p>
                      <a:pPr algn="ctr">
                        <a:lnSpc>
                          <a:spcPct val="115000"/>
                        </a:lnSpc>
                        <a:spcAft>
                          <a:spcPts val="1000"/>
                        </a:spcAft>
                      </a:pP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044" marR="87044" marT="0" marB="0" anchor="ctr"/>
                </a:tc>
                <a:tc>
                  <a:txBody>
                    <a:bodyPr/>
                    <a:lstStyle/>
                    <a:p>
                      <a:pPr algn="ctr">
                        <a:lnSpc>
                          <a:spcPct val="115000"/>
                        </a:lnSpc>
                        <a:spcAft>
                          <a:spcPts val="1000"/>
                        </a:spcAft>
                      </a:pPr>
                      <a:r>
                        <a:rPr lang="es-ES" sz="3300" dirty="0">
                          <a:effectLst/>
                        </a:rPr>
                        <a:t>De 16:00 a 17:00</a:t>
                      </a:r>
                      <a:endParaRPr lang="es-E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87044" marR="87044" marT="0" marB="0" anchor="ctr"/>
                </a:tc>
                <a:extLst>
                  <a:ext uri="{0D108BD9-81ED-4DB2-BD59-A6C34878D82A}">
                    <a16:rowId xmlns:a16="http://schemas.microsoft.com/office/drawing/2014/main" val="705222310"/>
                  </a:ext>
                </a:extLst>
              </a:tr>
            </a:tbl>
          </a:graphicData>
        </a:graphic>
      </p:graphicFrame>
    </p:spTree>
    <p:extLst>
      <p:ext uri="{BB962C8B-B14F-4D97-AF65-F5344CB8AC3E}">
        <p14:creationId xmlns:p14="http://schemas.microsoft.com/office/powerpoint/2010/main" val="21300444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sas variadas en el suelo">
            <a:extLst>
              <a:ext uri="{FF2B5EF4-FFF2-40B4-BE49-F238E27FC236}">
                <a16:creationId xmlns:a16="http://schemas.microsoft.com/office/drawing/2014/main" id="{9A4ACA3F-12A2-1A26-DED6-EE85A60CC40A}"/>
              </a:ext>
            </a:extLst>
          </p:cNvPr>
          <p:cNvPicPr>
            <a:picLocks noChangeAspect="1"/>
          </p:cNvPicPr>
          <p:nvPr/>
        </p:nvPicPr>
        <p:blipFill rotWithShape="1">
          <a:blip r:embed="rId2"/>
          <a:srcRect t="11478" r="1" b="4010"/>
          <a:stretch/>
        </p:blipFill>
        <p:spPr>
          <a:xfrm>
            <a:off x="-3447" y="0"/>
            <a:ext cx="12195447" cy="6879745"/>
          </a:xfrm>
          <a:prstGeom prst="rect">
            <a:avLst/>
          </a:prstGeom>
        </p:spPr>
      </p:pic>
      <p:sp>
        <p:nvSpPr>
          <p:cNvPr id="2" name="Título 1">
            <a:extLst>
              <a:ext uri="{FF2B5EF4-FFF2-40B4-BE49-F238E27FC236}">
                <a16:creationId xmlns:a16="http://schemas.microsoft.com/office/drawing/2014/main" id="{2422274F-428B-EADA-D6E1-698EA552D38F}"/>
              </a:ext>
            </a:extLst>
          </p:cNvPr>
          <p:cNvSpPr>
            <a:spLocks noGrp="1"/>
          </p:cNvSpPr>
          <p:nvPr>
            <p:ph type="title"/>
          </p:nvPr>
        </p:nvSpPr>
        <p:spPr>
          <a:xfrm>
            <a:off x="-2276057" y="1819207"/>
            <a:ext cx="7927785" cy="1620665"/>
          </a:xfrm>
        </p:spPr>
        <p:txBody>
          <a:bodyPr vert="horz" lIns="91440" tIns="45720" rIns="91440" bIns="45720" rtlCol="0" anchor="b">
            <a:normAutofit/>
          </a:bodyPr>
          <a:lstStyle/>
          <a:p>
            <a:pPr algn="r"/>
            <a:r>
              <a:rPr lang="en-US" sz="4000" b="1" dirty="0" err="1">
                <a:solidFill>
                  <a:srgbClr val="FFFF00"/>
                </a:solidFill>
              </a:rPr>
              <a:t>Viaje</a:t>
            </a:r>
            <a:r>
              <a:rPr lang="en-US" sz="4000" b="1" dirty="0">
                <a:solidFill>
                  <a:srgbClr val="FFFF00"/>
                </a:solidFill>
              </a:rPr>
              <a:t> de </a:t>
            </a:r>
            <a:r>
              <a:rPr lang="en-US" sz="4000" b="1" dirty="0" err="1">
                <a:solidFill>
                  <a:srgbClr val="FFFF00"/>
                </a:solidFill>
              </a:rPr>
              <a:t>estudios</a:t>
            </a:r>
            <a:br>
              <a:rPr lang="en-US" sz="4000" b="1" dirty="0">
                <a:solidFill>
                  <a:srgbClr val="FFFF00"/>
                </a:solidFill>
              </a:rPr>
            </a:br>
            <a:r>
              <a:rPr lang="en-US" sz="4000" b="1" dirty="0" err="1">
                <a:solidFill>
                  <a:srgbClr val="FFFF00"/>
                </a:solidFill>
              </a:rPr>
              <a:t>Departamento</a:t>
            </a:r>
            <a:r>
              <a:rPr lang="en-US" sz="4000" b="1" dirty="0">
                <a:solidFill>
                  <a:srgbClr val="FFFF00"/>
                </a:solidFill>
              </a:rPr>
              <a:t> de </a:t>
            </a:r>
            <a:r>
              <a:rPr lang="en-US" sz="4000" b="1" dirty="0" err="1">
                <a:solidFill>
                  <a:srgbClr val="FFFF00"/>
                </a:solidFill>
              </a:rPr>
              <a:t>Alemán</a:t>
            </a:r>
            <a:endParaRPr lang="en-US" sz="4000" b="1" dirty="0">
              <a:solidFill>
                <a:srgbClr val="FFFF00"/>
              </a:solidFill>
            </a:endParaRPr>
          </a:p>
        </p:txBody>
      </p:sp>
    </p:spTree>
    <p:extLst>
      <p:ext uri="{BB962C8B-B14F-4D97-AF65-F5344CB8AC3E}">
        <p14:creationId xmlns:p14="http://schemas.microsoft.com/office/powerpoint/2010/main" val="22133007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Marcador de contenido 4" descr="Un grupo de personas de pie&#10;&#10;Descripción generada automáticamente con confianza media">
            <a:extLst>
              <a:ext uri="{FF2B5EF4-FFF2-40B4-BE49-F238E27FC236}">
                <a16:creationId xmlns:a16="http://schemas.microsoft.com/office/drawing/2014/main" id="{CC5BBEF9-BE1A-ACA0-ED78-C417EA10FF29}"/>
              </a:ext>
            </a:extLst>
          </p:cNvPr>
          <p:cNvPicPr>
            <a:picLocks noGrp="1" noChangeAspect="1"/>
          </p:cNvPicPr>
          <p:nvPr>
            <p:ph idx="1"/>
          </p:nvPr>
        </p:nvPicPr>
        <p:blipFill rotWithShape="1">
          <a:blip r:embed="rId2"/>
          <a:srcRect t="17528" b="7472"/>
          <a:stretch/>
        </p:blipFill>
        <p:spPr>
          <a:xfrm>
            <a:off x="20" y="10"/>
            <a:ext cx="12191980" cy="6857990"/>
          </a:xfrm>
          <a:prstGeom prst="rect">
            <a:avLst/>
          </a:prstGeom>
        </p:spPr>
      </p:pic>
      <p:grpSp>
        <p:nvGrpSpPr>
          <p:cNvPr id="16" name="Group 9">
            <a:extLst>
              <a:ext uri="{FF2B5EF4-FFF2-40B4-BE49-F238E27FC236}">
                <a16:creationId xmlns:a16="http://schemas.microsoft.com/office/drawing/2014/main" id="{17F72E41-D8D7-F589-0125-D336DE2AF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598" y="21736"/>
            <a:ext cx="12206598" cy="6879745"/>
            <a:chOff x="-14598" y="21736"/>
            <a:chExt cx="12206598" cy="6879745"/>
          </a:xfrm>
        </p:grpSpPr>
        <p:sp>
          <p:nvSpPr>
            <p:cNvPr id="17" name="Rectangle 10">
              <a:extLst>
                <a:ext uri="{FF2B5EF4-FFF2-40B4-BE49-F238E27FC236}">
                  <a16:creationId xmlns:a16="http://schemas.microsoft.com/office/drawing/2014/main" id="{FC13EADE-3A56-21CF-6809-E58C7DDCB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4578264" y="-733992"/>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8B1EA0F4-FEA8-8A8D-25F3-BCCDA3F4F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3832304"/>
              <a:ext cx="12192000" cy="3055057"/>
            </a:xfrm>
            <a:prstGeom prst="rect">
              <a:avLst/>
            </a:prstGeom>
            <a:gradFill flip="none" rotWithShape="1">
              <a:gsLst>
                <a:gs pos="0">
                  <a:schemeClr val="accent5"/>
                </a:gs>
                <a:gs pos="75000">
                  <a:schemeClr val="accent5">
                    <a:lumMod val="60000"/>
                    <a:lumOff val="40000"/>
                    <a:alpha val="0"/>
                  </a:schemeClr>
                </a:gs>
              </a:gsLst>
              <a:lin ang="55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2">
              <a:extLst>
                <a:ext uri="{FF2B5EF4-FFF2-40B4-BE49-F238E27FC236}">
                  <a16:creationId xmlns:a16="http://schemas.microsoft.com/office/drawing/2014/main" id="{DD3842CE-80A1-1110-8DDA-D6F18BE0C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7617204" y="1610686"/>
              <a:ext cx="4574794" cy="5290794"/>
            </a:xfrm>
            <a:prstGeom prst="rect">
              <a:avLst/>
            </a:prstGeom>
            <a:gradFill flip="none" rotWithShape="1">
              <a:gsLst>
                <a:gs pos="5000">
                  <a:schemeClr val="accent2"/>
                </a:gs>
                <a:gs pos="49000">
                  <a:schemeClr val="accent5">
                    <a:lumMod val="60000"/>
                    <a:lumOff val="40000"/>
                    <a:alpha val="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C9318B-F00C-0365-EC3A-B46DF3523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14597" y="21736"/>
              <a:ext cx="3585523"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E92A2C8-D25D-5522-FFDD-CF5793AEF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806026" y="1712428"/>
              <a:ext cx="4354310" cy="5995557"/>
            </a:xfrm>
            <a:prstGeom prst="rect">
              <a:avLst/>
            </a:prstGeom>
            <a:gradFill flip="none" rotWithShape="1">
              <a:gsLst>
                <a:gs pos="0">
                  <a:schemeClr val="accent5">
                    <a:lumMod val="60000"/>
                    <a:lumOff val="40000"/>
                  </a:schemeClr>
                </a:gs>
                <a:gs pos="54000">
                  <a:schemeClr val="accent2">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AE1ECC63-2BD5-8C51-B4F2-B6ABBE449D37}"/>
              </a:ext>
            </a:extLst>
          </p:cNvPr>
          <p:cNvSpPr>
            <a:spLocks noGrp="1"/>
          </p:cNvSpPr>
          <p:nvPr>
            <p:ph type="title"/>
          </p:nvPr>
        </p:nvSpPr>
        <p:spPr>
          <a:xfrm>
            <a:off x="838200" y="4693447"/>
            <a:ext cx="10141040" cy="1126109"/>
          </a:xfrm>
        </p:spPr>
        <p:txBody>
          <a:bodyPr vert="horz" lIns="91440" tIns="45720" rIns="91440" bIns="45720" rtlCol="0" anchor="b">
            <a:normAutofit/>
          </a:bodyPr>
          <a:lstStyle/>
          <a:p>
            <a:r>
              <a:rPr lang="en-US" sz="4000" b="1" dirty="0">
                <a:solidFill>
                  <a:srgbClr val="FFFFFF"/>
                </a:solidFill>
              </a:rPr>
              <a:t>Teatro The English Theatre Troupe</a:t>
            </a:r>
          </a:p>
        </p:txBody>
      </p:sp>
    </p:spTree>
    <p:extLst>
      <p:ext uri="{BB962C8B-B14F-4D97-AF65-F5344CB8AC3E}">
        <p14:creationId xmlns:p14="http://schemas.microsoft.com/office/powerpoint/2010/main" val="4614438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83" name="Rectangle 2082">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95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26222D-6147-FB00-C06C-E2F37BDD780F}"/>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600">
                <a:solidFill>
                  <a:srgbClr val="FFFFFF"/>
                </a:solidFill>
              </a:rPr>
              <a:t>Bienestar</a:t>
            </a:r>
          </a:p>
        </p:txBody>
      </p:sp>
      <p:sp>
        <p:nvSpPr>
          <p:cNvPr id="2085"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Estado de bienestar, ¿qué es?">
            <a:extLst>
              <a:ext uri="{FF2B5EF4-FFF2-40B4-BE49-F238E27FC236}">
                <a16:creationId xmlns:a16="http://schemas.microsoft.com/office/drawing/2014/main" id="{50F49DD0-CA31-FFDB-6629-5532F0339C4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64"/>
          <a:stretch/>
        </p:blipFill>
        <p:spPr bwMode="auto">
          <a:xfrm>
            <a:off x="976251" y="942538"/>
            <a:ext cx="7163222" cy="4808332"/>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34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Flowchart: Document 103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2E4D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F1CA566-6B6D-4625-2637-BD6450F35BED}"/>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Biblioteca</a:t>
            </a:r>
            <a:r>
              <a:rPr lang="en-US" sz="3200" kern="1200" dirty="0">
                <a:solidFill>
                  <a:srgbClr val="FFFFFF"/>
                </a:solidFill>
                <a:latin typeface="+mj-lt"/>
                <a:ea typeface="+mj-ea"/>
                <a:cs typeface="+mj-cs"/>
              </a:rPr>
              <a:t> </a:t>
            </a: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2023-2024</a:t>
            </a:r>
          </a:p>
        </p:txBody>
      </p:sp>
      <p:pic>
        <p:nvPicPr>
          <p:cNvPr id="1026" name="Picture 2" descr="LOGO DE BIBLIOTECA – Escuela Oficial de Idiomas de Gijón">
            <a:hlinkClick r:id="rId2"/>
            <a:extLst>
              <a:ext uri="{FF2B5EF4-FFF2-40B4-BE49-F238E27FC236}">
                <a16:creationId xmlns:a16="http://schemas.microsoft.com/office/drawing/2014/main" id="{045A080D-6D4C-B3BB-E807-C0DF2DA12C2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265644" y="961356"/>
            <a:ext cx="3947010" cy="5578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017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DB151C9-2ABF-243C-8FCB-7FD21244228D}"/>
              </a:ext>
            </a:extLst>
          </p:cNvPr>
          <p:cNvSpPr>
            <a:spLocks noGrp="1"/>
          </p:cNvSpPr>
          <p:nvPr>
            <p:ph type="title"/>
          </p:nvPr>
        </p:nvSpPr>
        <p:spPr>
          <a:xfrm>
            <a:off x="8115300" y="1562669"/>
            <a:ext cx="3389515" cy="2380681"/>
          </a:xfrm>
        </p:spPr>
        <p:txBody>
          <a:bodyPr vert="horz" lIns="91440" tIns="45720" rIns="91440" bIns="45720" rtlCol="0" anchor="b">
            <a:normAutofit/>
          </a:bodyPr>
          <a:lstStyle/>
          <a:p>
            <a:pPr algn="ctr"/>
            <a:r>
              <a:rPr lang="en-US" sz="3600" dirty="0" err="1">
                <a:solidFill>
                  <a:schemeClr val="tx1">
                    <a:lumMod val="85000"/>
                    <a:lumOff val="15000"/>
                  </a:schemeClr>
                </a:solidFill>
              </a:rPr>
              <a:t>Fomento</a:t>
            </a:r>
            <a:r>
              <a:rPr lang="en-US" sz="3600" dirty="0">
                <a:solidFill>
                  <a:schemeClr val="tx1">
                    <a:lumMod val="85000"/>
                    <a:lumOff val="15000"/>
                  </a:schemeClr>
                </a:solidFill>
              </a:rPr>
              <a:t> a la </a:t>
            </a:r>
            <a:r>
              <a:rPr lang="en-US" sz="3600" dirty="0" err="1">
                <a:solidFill>
                  <a:schemeClr val="tx1">
                    <a:lumMod val="85000"/>
                    <a:lumOff val="15000"/>
                  </a:schemeClr>
                </a:solidFill>
              </a:rPr>
              <a:t>lectura</a:t>
            </a:r>
            <a:endParaRPr lang="en-US" sz="3600" dirty="0">
              <a:solidFill>
                <a:schemeClr val="tx1">
                  <a:lumMod val="85000"/>
                  <a:lumOff val="15000"/>
                </a:schemeClr>
              </a:solidFill>
            </a:endParaRPr>
          </a:p>
        </p:txBody>
      </p:sp>
      <p:pic>
        <p:nvPicPr>
          <p:cNvPr id="5" name="Marcador de contenido 4" descr="Texto&#10;&#10;Descripción generada automáticamente">
            <a:extLst>
              <a:ext uri="{FF2B5EF4-FFF2-40B4-BE49-F238E27FC236}">
                <a16:creationId xmlns:a16="http://schemas.microsoft.com/office/drawing/2014/main" id="{F6A359C8-1D91-7E94-7E97-E5008DD21BA1}"/>
              </a:ext>
            </a:extLst>
          </p:cNvPr>
          <p:cNvPicPr>
            <a:picLocks noGrp="1" noChangeAspect="1"/>
          </p:cNvPicPr>
          <p:nvPr>
            <p:ph idx="1"/>
          </p:nvPr>
        </p:nvPicPr>
        <p:blipFill rotWithShape="1">
          <a:blip r:embed="rId2"/>
          <a:srcRect t="5268" b="5268"/>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Tree>
    <p:extLst>
      <p:ext uri="{BB962C8B-B14F-4D97-AF65-F5344CB8AC3E}">
        <p14:creationId xmlns:p14="http://schemas.microsoft.com/office/powerpoint/2010/main" val="17235937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0D7C0CB9-1B26-4A22-A90B-1EE6BFFD5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Título">
            <a:extLst>
              <a:ext uri="{FF2B5EF4-FFF2-40B4-BE49-F238E27FC236}">
                <a16:creationId xmlns:a16="http://schemas.microsoft.com/office/drawing/2014/main" id="{DBE599EF-0994-8445-BA9C-C3662CC01C80}"/>
              </a:ext>
            </a:extLst>
          </p:cNvPr>
          <p:cNvSpPr txBox="1">
            <a:spLocks/>
          </p:cNvSpPr>
          <p:nvPr/>
        </p:nvSpPr>
        <p:spPr>
          <a:xfrm>
            <a:off x="1010094" y="1004777"/>
            <a:ext cx="3466214" cy="48484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defRPr/>
            </a:pPr>
            <a:r>
              <a:rPr lang="en-US" sz="3200" b="1">
                <a:solidFill>
                  <a:schemeClr val="tx1">
                    <a:lumMod val="65000"/>
                    <a:lumOff val="35000"/>
                  </a:schemeClr>
                </a:solidFill>
              </a:rPr>
              <a:t>ORDEN DEL DIA</a:t>
            </a:r>
            <a:br>
              <a:rPr lang="en-US" sz="3200">
                <a:solidFill>
                  <a:schemeClr val="tx1">
                    <a:lumMod val="65000"/>
                    <a:lumOff val="35000"/>
                  </a:schemeClr>
                </a:solidFill>
              </a:rPr>
            </a:br>
            <a:endParaRPr lang="en-US" sz="3200">
              <a:solidFill>
                <a:schemeClr val="tx1">
                  <a:lumMod val="65000"/>
                  <a:lumOff val="35000"/>
                </a:schemeClr>
              </a:solidFill>
            </a:endParaRPr>
          </a:p>
        </p:txBody>
      </p:sp>
      <p:sp>
        <p:nvSpPr>
          <p:cNvPr id="16395" name="Rectangle 16394">
            <a:extLst>
              <a:ext uri="{FF2B5EF4-FFF2-40B4-BE49-F238E27FC236}">
                <a16:creationId xmlns:a16="http://schemas.microsoft.com/office/drawing/2014/main" id="{28143209-FADD-4B7E-A49A-BBA97A4E6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1" y="0"/>
            <a:ext cx="674369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6388" name="Rectángulo 2">
            <a:extLst>
              <a:ext uri="{FF2B5EF4-FFF2-40B4-BE49-F238E27FC236}">
                <a16:creationId xmlns:a16="http://schemas.microsoft.com/office/drawing/2014/main" id="{A70736FF-14CA-054B-A857-8051959639DA}"/>
              </a:ext>
            </a:extLst>
          </p:cNvPr>
          <p:cNvSpPr>
            <a:spLocks noChangeArrowheads="1"/>
          </p:cNvSpPr>
          <p:nvPr/>
        </p:nvSpPr>
        <p:spPr bwMode="auto">
          <a:xfrm>
            <a:off x="6096000" y="2469913"/>
            <a:ext cx="5092995" cy="2275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342900" indent="-342900">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indent="-228600" algn="ctr">
              <a:lnSpc>
                <a:spcPct val="90000"/>
              </a:lnSpc>
              <a:spcAft>
                <a:spcPts val="600"/>
              </a:spcAft>
              <a:buClr>
                <a:srgbClr val="000000"/>
              </a:buClr>
              <a:buSzPts val="1000"/>
              <a:buFont typeface="Arial" panose="020B0604020202020204" pitchFamily="34" charset="0"/>
              <a:buChar char="•"/>
            </a:pP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chemeClr val="bg1">
                    <a:lumMod val="75000"/>
                  </a:schemeClr>
                </a:solidFill>
                <a:latin typeface="+mn-lt"/>
              </a:rPr>
              <a:t>Información</a:t>
            </a:r>
            <a:r>
              <a:rPr lang="en-US" altLang="es-ES" sz="2800" b="1" dirty="0">
                <a:solidFill>
                  <a:schemeClr val="bg1">
                    <a:lumMod val="75000"/>
                  </a:schemeClr>
                </a:solidFill>
                <a:latin typeface="+mn-lt"/>
              </a:rPr>
              <a:t> general </a:t>
            </a:r>
          </a:p>
          <a:p>
            <a:pPr marL="457200">
              <a:lnSpc>
                <a:spcPct val="90000"/>
              </a:lnSpc>
              <a:spcAft>
                <a:spcPts val="600"/>
              </a:spcAft>
              <a:buClr>
                <a:srgbClr val="000000"/>
              </a:buClr>
              <a:buSzPts val="1000"/>
              <a:buFont typeface="+mj-lt"/>
              <a:buAutoNum type="arabicPeriod"/>
            </a:pPr>
            <a:r>
              <a:rPr lang="en-US" altLang="es-ES" sz="2800" b="1" dirty="0">
                <a:solidFill>
                  <a:schemeClr val="bg1">
                    <a:lumMod val="75000"/>
                  </a:schemeClr>
                </a:solidFill>
                <a:latin typeface="+mn-lt"/>
              </a:rPr>
              <a:t>Planes de </a:t>
            </a:r>
            <a:r>
              <a:rPr lang="en-US" altLang="es-ES" sz="2800" b="1" dirty="0" err="1">
                <a:solidFill>
                  <a:schemeClr val="bg1">
                    <a:lumMod val="75000"/>
                  </a:schemeClr>
                </a:solidFill>
                <a:latin typeface="+mn-lt"/>
              </a:rPr>
              <a:t>estudios</a:t>
            </a:r>
            <a:r>
              <a:rPr lang="en-US" altLang="es-ES" sz="2800" b="1" dirty="0">
                <a:solidFill>
                  <a:schemeClr val="bg1">
                    <a:lumMod val="75000"/>
                  </a:schemeClr>
                </a:solidFill>
                <a:latin typeface="+mn-lt"/>
              </a:rPr>
              <a:t> y </a:t>
            </a:r>
            <a:r>
              <a:rPr lang="en-US" altLang="es-ES" sz="2800" b="1" dirty="0" err="1">
                <a:solidFill>
                  <a:schemeClr val="bg1">
                    <a:lumMod val="75000"/>
                  </a:schemeClr>
                </a:solidFill>
                <a:latin typeface="+mn-lt"/>
              </a:rPr>
              <a:t>modalidades</a:t>
            </a:r>
            <a:r>
              <a:rPr lang="en-US" altLang="es-ES" sz="2800" b="1" dirty="0">
                <a:solidFill>
                  <a:schemeClr val="bg1">
                    <a:lumMod val="75000"/>
                  </a:schemeClr>
                </a:solidFill>
                <a:latin typeface="+mn-lt"/>
              </a:rPr>
              <a:t> de </a:t>
            </a:r>
            <a:r>
              <a:rPr lang="en-US" altLang="es-ES" sz="2800" b="1" dirty="0" err="1">
                <a:solidFill>
                  <a:schemeClr val="bg1">
                    <a:lumMod val="75000"/>
                  </a:schemeClr>
                </a:solidFill>
                <a:latin typeface="+mn-lt"/>
              </a:rPr>
              <a:t>enseñanza</a:t>
            </a:r>
            <a:endParaRPr lang="en-US" altLang="es-ES" sz="2800" b="1" dirty="0">
              <a:solidFill>
                <a:schemeClr val="bg1">
                  <a:lumMod val="75000"/>
                </a:schemeClr>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chemeClr val="bg1">
                    <a:lumMod val="75000"/>
                  </a:schemeClr>
                </a:solidFill>
                <a:latin typeface="+mn-lt"/>
              </a:rPr>
              <a:t>Identidades</a:t>
            </a:r>
            <a:r>
              <a:rPr lang="en-US" altLang="es-ES" sz="2800" b="1" dirty="0">
                <a:solidFill>
                  <a:schemeClr val="bg1">
                    <a:lumMod val="75000"/>
                  </a:schemeClr>
                </a:solidFill>
                <a:latin typeface="+mn-lt"/>
              </a:rPr>
              <a:t> </a:t>
            </a:r>
            <a:r>
              <a:rPr lang="en-US" altLang="es-ES" sz="2800" b="1" dirty="0" err="1">
                <a:solidFill>
                  <a:schemeClr val="bg1">
                    <a:lumMod val="75000"/>
                  </a:schemeClr>
                </a:solidFill>
                <a:latin typeface="+mn-lt"/>
              </a:rPr>
              <a:t>Digitales</a:t>
            </a:r>
            <a:endParaRPr lang="en-US" altLang="es-ES" sz="2800" b="1" dirty="0">
              <a:solidFill>
                <a:schemeClr val="bg1">
                  <a:lumMod val="75000"/>
                </a:schemeClr>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chemeClr val="bg1">
                    <a:lumMod val="75000"/>
                  </a:schemeClr>
                </a:solidFill>
                <a:latin typeface="+mn-lt"/>
              </a:rPr>
              <a:t>Actividades</a:t>
            </a:r>
            <a:r>
              <a:rPr lang="en-US" altLang="es-ES" sz="2800" b="1" dirty="0">
                <a:solidFill>
                  <a:schemeClr val="bg1">
                    <a:lumMod val="75000"/>
                  </a:schemeClr>
                </a:solidFill>
                <a:latin typeface="+mn-lt"/>
              </a:rPr>
              <a:t> </a:t>
            </a:r>
            <a:r>
              <a:rPr lang="en-US" altLang="es-ES" sz="2800" b="1" dirty="0" err="1">
                <a:solidFill>
                  <a:schemeClr val="bg1">
                    <a:lumMod val="75000"/>
                  </a:schemeClr>
                </a:solidFill>
                <a:latin typeface="+mn-lt"/>
              </a:rPr>
              <a:t>culturales</a:t>
            </a:r>
            <a:endParaRPr lang="en-US" altLang="es-ES" sz="2800" b="1" dirty="0">
              <a:solidFill>
                <a:schemeClr val="bg1">
                  <a:lumMod val="75000"/>
                </a:schemeClr>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rgbClr val="595959"/>
                </a:solidFill>
                <a:latin typeface="+mn-lt"/>
              </a:rPr>
              <a:t>Pruebas</a:t>
            </a:r>
            <a:r>
              <a:rPr lang="en-US" altLang="es-ES" sz="2800" b="1" dirty="0">
                <a:solidFill>
                  <a:srgbClr val="595959"/>
                </a:solidFill>
                <a:latin typeface="+mn-lt"/>
              </a:rPr>
              <a:t> de </a:t>
            </a:r>
            <a:r>
              <a:rPr lang="en-US" altLang="es-ES" sz="2800" b="1" dirty="0" err="1">
                <a:solidFill>
                  <a:srgbClr val="595959"/>
                </a:solidFill>
                <a:latin typeface="+mn-lt"/>
              </a:rPr>
              <a:t>certificación</a:t>
            </a:r>
            <a:endParaRPr lang="en-US" altLang="es-ES" sz="2800" b="1"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Ruegos</a:t>
            </a:r>
            <a:r>
              <a:rPr lang="en-US" altLang="es-ES" sz="2800" dirty="0">
                <a:solidFill>
                  <a:srgbClr val="595959"/>
                </a:solidFill>
                <a:latin typeface="+mn-lt"/>
              </a:rPr>
              <a:t> y </a:t>
            </a:r>
            <a:r>
              <a:rPr lang="en-US" altLang="es-ES" sz="2800" dirty="0" err="1">
                <a:solidFill>
                  <a:srgbClr val="595959"/>
                </a:solidFill>
                <a:latin typeface="+mn-lt"/>
              </a:rPr>
              <a:t>preguntas</a:t>
            </a:r>
            <a:r>
              <a:rPr lang="en-US" altLang="es-ES" sz="2800" dirty="0">
                <a:solidFill>
                  <a:srgbClr val="595959"/>
                </a:solidFill>
                <a:latin typeface="+mn-lt"/>
              </a:rPr>
              <a:t>. </a:t>
            </a:r>
          </a:p>
        </p:txBody>
      </p:sp>
      <p:sp>
        <p:nvSpPr>
          <p:cNvPr id="16385" name="Marcador de número de diapositiva 1">
            <a:extLst>
              <a:ext uri="{FF2B5EF4-FFF2-40B4-BE49-F238E27FC236}">
                <a16:creationId xmlns:a16="http://schemas.microsoft.com/office/drawing/2014/main" id="{FAB0C8AE-0FD9-0B42-AE2D-139D26A5DFA8}"/>
              </a:ext>
            </a:extLst>
          </p:cNvPr>
          <p:cNvSpPr>
            <a:spLocks noGrp="1"/>
          </p:cNvSpPr>
          <p:nvPr>
            <p:ph type="sldNum" sz="quarter" idx="12"/>
          </p:nvPr>
        </p:nvSpPr>
        <p:spPr bwMode="auto">
          <a:xfrm>
            <a:off x="9180576"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spcAft>
                <a:spcPts val="600"/>
              </a:spcAft>
              <a:defRPr/>
            </a:pPr>
            <a:fld id="{7C3DA7A2-5621-AA42-AA87-E6F9CBB3A646}" type="slidenum">
              <a:rPr lang="en-US" altLang="es-ES" sz="900">
                <a:solidFill>
                  <a:srgbClr val="595959"/>
                </a:solidFill>
                <a:latin typeface="Calibri" panose="020F0502020204030204"/>
              </a:rPr>
              <a:pPr>
                <a:spcAft>
                  <a:spcPts val="600"/>
                </a:spcAft>
                <a:defRPr/>
              </a:pPr>
              <a:t>65</a:t>
            </a:fld>
            <a:endParaRPr lang="en-US" altLang="es-ES" sz="900">
              <a:solidFill>
                <a:srgbClr val="595959"/>
              </a:solidFill>
              <a:latin typeface="Calibri" panose="020F0502020204030204"/>
            </a:endParaRPr>
          </a:p>
        </p:txBody>
      </p:sp>
      <p:pic>
        <p:nvPicPr>
          <p:cNvPr id="2" name="Picture 2" descr="Procedimiento de matrícula – Calendario de matrícula ...">
            <a:extLst>
              <a:ext uri="{FF2B5EF4-FFF2-40B4-BE49-F238E27FC236}">
                <a16:creationId xmlns:a16="http://schemas.microsoft.com/office/drawing/2014/main" id="{4D66E673-4D09-47B3-98A2-D2F085F4F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176" y="503172"/>
            <a:ext cx="177800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918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8CB313-16A9-3A48-BC13-9EE205CAB64A}"/>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Estructura</a:t>
            </a:r>
          </a:p>
        </p:txBody>
      </p:sp>
      <p:graphicFrame>
        <p:nvGraphicFramePr>
          <p:cNvPr id="4" name="Diagrama 3">
            <a:extLst>
              <a:ext uri="{FF2B5EF4-FFF2-40B4-BE49-F238E27FC236}">
                <a16:creationId xmlns:a16="http://schemas.microsoft.com/office/drawing/2014/main" id="{F659E2AF-3535-6340-AF5A-442A0C131A10}"/>
              </a:ext>
            </a:extLst>
          </p:cNvPr>
          <p:cNvGraphicFramePr/>
          <p:nvPr/>
        </p:nvGraphicFramePr>
        <p:xfrm>
          <a:off x="2625635" y="506840"/>
          <a:ext cx="9566366" cy="56838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44556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2950" name="Picture 82949" descr="Dibujo de una persona&#10;&#10;Descripción generada automáticamente con confianza baja">
            <a:extLst>
              <a:ext uri="{FF2B5EF4-FFF2-40B4-BE49-F238E27FC236}">
                <a16:creationId xmlns:a16="http://schemas.microsoft.com/office/drawing/2014/main" id="{14FD0B48-2CA4-47D0-BDAF-C52B4A6089F6}"/>
              </a:ext>
            </a:extLst>
          </p:cNvPr>
          <p:cNvPicPr>
            <a:picLocks noChangeAspect="1"/>
          </p:cNvPicPr>
          <p:nvPr/>
        </p:nvPicPr>
        <p:blipFill rotWithShape="1">
          <a:blip r:embed="rId2"/>
          <a:srcRect t="14088" r="9091" b="9304"/>
          <a:stretch/>
        </p:blipFill>
        <p:spPr>
          <a:xfrm>
            <a:off x="20" y="10"/>
            <a:ext cx="12191980" cy="6857990"/>
          </a:xfrm>
          <a:prstGeom prst="rect">
            <a:avLst/>
          </a:prstGeom>
        </p:spPr>
      </p:pic>
      <p:sp>
        <p:nvSpPr>
          <p:cNvPr id="82968" name="Rectangle 82963">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7FF7B2-EC8D-D742-AE70-2DAB3585F6DC}"/>
              </a:ext>
            </a:extLst>
          </p:cNvPr>
          <p:cNvSpPr>
            <a:spLocks noGrp="1"/>
          </p:cNvSpPr>
          <p:nvPr>
            <p:ph type="title"/>
          </p:nvPr>
        </p:nvSpPr>
        <p:spPr>
          <a:xfrm>
            <a:off x="594804" y="640263"/>
            <a:ext cx="6619811" cy="1344975"/>
          </a:xfrm>
        </p:spPr>
        <p:txBody>
          <a:bodyPr>
            <a:normAutofit/>
          </a:bodyPr>
          <a:lstStyle/>
          <a:p>
            <a:pPr>
              <a:defRPr/>
            </a:pPr>
            <a:r>
              <a:rPr lang="es-ES_tradnl" sz="4000"/>
              <a:t>FECHAS DE INSCRIPCIÓN</a:t>
            </a:r>
            <a:br>
              <a:rPr lang="es-ES_tradnl" sz="4000"/>
            </a:br>
            <a:endParaRPr lang="es-ES_tradnl" sz="4000"/>
          </a:p>
        </p:txBody>
      </p:sp>
      <p:sp>
        <p:nvSpPr>
          <p:cNvPr id="82947" name="Marcador de número de diapositiva 3">
            <a:extLst>
              <a:ext uri="{FF2B5EF4-FFF2-40B4-BE49-F238E27FC236}">
                <a16:creationId xmlns:a16="http://schemas.microsoft.com/office/drawing/2014/main" id="{D34A954D-E66C-994B-8B0A-07499F2E9509}"/>
              </a:ext>
            </a:extLst>
          </p:cNvPr>
          <p:cNvSpPr>
            <a:spLocks noGrp="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spcAft>
                <a:spcPts val="600"/>
              </a:spcAft>
            </a:pPr>
            <a:fld id="{CE50D5E6-4362-3844-A23B-9566A1B55B4D}" type="slidenum">
              <a:rPr lang="es-ES_tradnl" altLang="es-ES">
                <a:solidFill>
                  <a:srgbClr val="FFFFFF"/>
                </a:solidFill>
                <a:latin typeface="Tw Cen MT Condensed" panose="020B0606020104020203" pitchFamily="34" charset="77"/>
              </a:rPr>
              <a:pPr>
                <a:spcAft>
                  <a:spcPts val="600"/>
                </a:spcAft>
              </a:pPr>
              <a:t>67</a:t>
            </a:fld>
            <a:endParaRPr lang="es-ES_tradnl" altLang="es-ES">
              <a:solidFill>
                <a:srgbClr val="FFFFFF"/>
              </a:solidFill>
              <a:latin typeface="Tw Cen MT Condensed" panose="020B0606020104020203" pitchFamily="34" charset="77"/>
            </a:endParaRPr>
          </a:p>
        </p:txBody>
      </p:sp>
      <p:graphicFrame>
        <p:nvGraphicFramePr>
          <p:cNvPr id="82969" name="Marcador de contenido 3">
            <a:extLst>
              <a:ext uri="{FF2B5EF4-FFF2-40B4-BE49-F238E27FC236}">
                <a16:creationId xmlns:a16="http://schemas.microsoft.com/office/drawing/2014/main" id="{ECDB00C6-E7C3-D679-DF8B-8A4B26C7C0D4}"/>
              </a:ext>
            </a:extLst>
          </p:cNvPr>
          <p:cNvGraphicFramePr/>
          <p:nvPr>
            <p:extLst>
              <p:ext uri="{D42A27DB-BD31-4B8C-83A1-F6EECF244321}">
                <p14:modId xmlns:p14="http://schemas.microsoft.com/office/powerpoint/2010/main" val="3418935454"/>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51931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3973" name="Picture 83972">
            <a:extLst>
              <a:ext uri="{FF2B5EF4-FFF2-40B4-BE49-F238E27FC236}">
                <a16:creationId xmlns:a16="http://schemas.microsoft.com/office/drawing/2014/main" id="{677EB559-BFA4-4327-8AD2-D9E38DA5FB82}"/>
              </a:ext>
            </a:extLst>
          </p:cNvPr>
          <p:cNvPicPr>
            <a:picLocks noChangeAspect="1"/>
          </p:cNvPicPr>
          <p:nvPr/>
        </p:nvPicPr>
        <p:blipFill rotWithShape="1">
          <a:blip r:embed="rId2"/>
          <a:srcRect t="23391" r="9091"/>
          <a:stretch/>
        </p:blipFill>
        <p:spPr>
          <a:xfrm>
            <a:off x="20" y="10"/>
            <a:ext cx="12191980" cy="6857990"/>
          </a:xfrm>
          <a:prstGeom prst="rect">
            <a:avLst/>
          </a:prstGeom>
        </p:spPr>
      </p:pic>
      <p:sp>
        <p:nvSpPr>
          <p:cNvPr id="83978" name="Rectangle 83977">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D6E198D-B277-3041-9F4E-ADF3C87F8A0A}"/>
              </a:ext>
            </a:extLst>
          </p:cNvPr>
          <p:cNvSpPr>
            <a:spLocks noGrp="1"/>
          </p:cNvSpPr>
          <p:nvPr>
            <p:ph type="title"/>
          </p:nvPr>
        </p:nvSpPr>
        <p:spPr>
          <a:xfrm>
            <a:off x="594804" y="640263"/>
            <a:ext cx="6619811" cy="1344975"/>
          </a:xfrm>
        </p:spPr>
        <p:txBody>
          <a:bodyPr>
            <a:normAutofit/>
          </a:bodyPr>
          <a:lstStyle/>
          <a:p>
            <a:pPr>
              <a:defRPr/>
            </a:pPr>
            <a:r>
              <a:rPr lang="es-ES_tradnl" sz="4000" dirty="0"/>
              <a:t>FECHAS DE REALIZACIÓN</a:t>
            </a:r>
            <a:br>
              <a:rPr lang="es-ES_tradnl" sz="4000" dirty="0"/>
            </a:br>
            <a:r>
              <a:rPr lang="es-ES_tradnl" sz="4000" dirty="0"/>
              <a:t>2024</a:t>
            </a:r>
          </a:p>
        </p:txBody>
      </p:sp>
      <p:sp>
        <p:nvSpPr>
          <p:cNvPr id="83970" name="Marcador de número de diapositiva 3">
            <a:extLst>
              <a:ext uri="{FF2B5EF4-FFF2-40B4-BE49-F238E27FC236}">
                <a16:creationId xmlns:a16="http://schemas.microsoft.com/office/drawing/2014/main" id="{07606044-86B5-4247-B7C1-51C3D9262D17}"/>
              </a:ext>
            </a:extLst>
          </p:cNvPr>
          <p:cNvSpPr>
            <a:spLocks noGrp="1"/>
          </p:cNvSpPr>
          <p:nvPr>
            <p:ph type="sldNum" sz="quarter" idx="12"/>
          </p:nvPr>
        </p:nvSpPr>
        <p:spPr bwMode="auto">
          <a:xfrm>
            <a:off x="8610600"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spcAft>
                <a:spcPts val="600"/>
              </a:spcAft>
            </a:pPr>
            <a:fld id="{BD73EA67-C4EB-664F-9FB9-22D077EF849D}" type="slidenum">
              <a:rPr lang="es-ES_tradnl" altLang="es-ES">
                <a:solidFill>
                  <a:srgbClr val="FFFFFF"/>
                </a:solidFill>
                <a:latin typeface="Tw Cen MT Condensed" panose="020B0606020104020203" pitchFamily="34" charset="77"/>
              </a:rPr>
              <a:pPr>
                <a:spcAft>
                  <a:spcPts val="600"/>
                </a:spcAft>
              </a:pPr>
              <a:t>68</a:t>
            </a:fld>
            <a:endParaRPr lang="es-ES_tradnl" altLang="es-ES">
              <a:solidFill>
                <a:srgbClr val="FFFFFF"/>
              </a:solidFill>
              <a:latin typeface="Tw Cen MT Condensed" panose="020B0606020104020203" pitchFamily="34" charset="77"/>
            </a:endParaRPr>
          </a:p>
        </p:txBody>
      </p:sp>
      <p:graphicFrame>
        <p:nvGraphicFramePr>
          <p:cNvPr id="83972" name="Marcador de contenido 3">
            <a:extLst>
              <a:ext uri="{FF2B5EF4-FFF2-40B4-BE49-F238E27FC236}">
                <a16:creationId xmlns:a16="http://schemas.microsoft.com/office/drawing/2014/main" id="{3C96B864-2530-4820-A09C-FEABF79EEB99}"/>
              </a:ext>
            </a:extLst>
          </p:cNvPr>
          <p:cNvGraphicFramePr>
            <a:graphicFrameLocks noGrp="1"/>
          </p:cNvGraphicFramePr>
          <p:nvPr>
            <p:ph idx="1"/>
            <p:extLst>
              <p:ext uri="{D42A27DB-BD31-4B8C-83A1-F6EECF244321}">
                <p14:modId xmlns:p14="http://schemas.microsoft.com/office/powerpoint/2010/main" val="514611782"/>
              </p:ext>
            </p:extLst>
          </p:nvPr>
        </p:nvGraphicFramePr>
        <p:xfrm>
          <a:off x="594109" y="2121763"/>
          <a:ext cx="6620505" cy="37730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1681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0D7C0CB9-1B26-4A22-A90B-1EE6BFFD5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Título">
            <a:extLst>
              <a:ext uri="{FF2B5EF4-FFF2-40B4-BE49-F238E27FC236}">
                <a16:creationId xmlns:a16="http://schemas.microsoft.com/office/drawing/2014/main" id="{DBE599EF-0994-8445-BA9C-C3662CC01C80}"/>
              </a:ext>
            </a:extLst>
          </p:cNvPr>
          <p:cNvSpPr txBox="1">
            <a:spLocks/>
          </p:cNvSpPr>
          <p:nvPr/>
        </p:nvSpPr>
        <p:spPr>
          <a:xfrm>
            <a:off x="1010094" y="1004777"/>
            <a:ext cx="3466214" cy="48484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defRPr/>
            </a:pPr>
            <a:r>
              <a:rPr lang="en-US" sz="3200" b="1">
                <a:solidFill>
                  <a:schemeClr val="tx1">
                    <a:lumMod val="65000"/>
                    <a:lumOff val="35000"/>
                  </a:schemeClr>
                </a:solidFill>
              </a:rPr>
              <a:t>ORDEN DEL DIA</a:t>
            </a:r>
            <a:br>
              <a:rPr lang="en-US" sz="3200">
                <a:solidFill>
                  <a:schemeClr val="tx1">
                    <a:lumMod val="65000"/>
                    <a:lumOff val="35000"/>
                  </a:schemeClr>
                </a:solidFill>
              </a:rPr>
            </a:br>
            <a:endParaRPr lang="en-US" sz="3200">
              <a:solidFill>
                <a:schemeClr val="tx1">
                  <a:lumMod val="65000"/>
                  <a:lumOff val="35000"/>
                </a:schemeClr>
              </a:solidFill>
            </a:endParaRPr>
          </a:p>
        </p:txBody>
      </p:sp>
      <p:sp>
        <p:nvSpPr>
          <p:cNvPr id="16395" name="Rectangle 16394">
            <a:extLst>
              <a:ext uri="{FF2B5EF4-FFF2-40B4-BE49-F238E27FC236}">
                <a16:creationId xmlns:a16="http://schemas.microsoft.com/office/drawing/2014/main" id="{28143209-FADD-4B7E-A49A-BBA97A4E6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1" y="0"/>
            <a:ext cx="674369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6388" name="Rectángulo 2">
            <a:extLst>
              <a:ext uri="{FF2B5EF4-FFF2-40B4-BE49-F238E27FC236}">
                <a16:creationId xmlns:a16="http://schemas.microsoft.com/office/drawing/2014/main" id="{A70736FF-14CA-054B-A857-8051959639DA}"/>
              </a:ext>
            </a:extLst>
          </p:cNvPr>
          <p:cNvSpPr>
            <a:spLocks noChangeArrowheads="1"/>
          </p:cNvSpPr>
          <p:nvPr/>
        </p:nvSpPr>
        <p:spPr bwMode="auto">
          <a:xfrm>
            <a:off x="5897334" y="2457557"/>
            <a:ext cx="5092995" cy="2275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342900" indent="-342900">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indent="-228600" algn="ctr">
              <a:lnSpc>
                <a:spcPct val="90000"/>
              </a:lnSpc>
              <a:spcAft>
                <a:spcPts val="600"/>
              </a:spcAft>
              <a:buClr>
                <a:srgbClr val="000000"/>
              </a:buClr>
              <a:buSzPts val="1000"/>
              <a:buFont typeface="Arial" panose="020B0604020202020204" pitchFamily="34" charset="0"/>
              <a:buChar char="•"/>
            </a:pP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chemeClr val="bg1">
                    <a:lumMod val="75000"/>
                  </a:schemeClr>
                </a:solidFill>
                <a:latin typeface="+mn-lt"/>
              </a:rPr>
              <a:t>Información</a:t>
            </a:r>
            <a:r>
              <a:rPr lang="en-US" altLang="es-ES" sz="2800" b="1" dirty="0">
                <a:solidFill>
                  <a:schemeClr val="bg1">
                    <a:lumMod val="75000"/>
                  </a:schemeClr>
                </a:solidFill>
                <a:latin typeface="+mn-lt"/>
              </a:rPr>
              <a:t> general </a:t>
            </a:r>
          </a:p>
          <a:p>
            <a:pPr marL="457200">
              <a:lnSpc>
                <a:spcPct val="90000"/>
              </a:lnSpc>
              <a:spcAft>
                <a:spcPts val="600"/>
              </a:spcAft>
              <a:buClr>
                <a:srgbClr val="000000"/>
              </a:buClr>
              <a:buSzPts val="1000"/>
              <a:buFont typeface="+mj-lt"/>
              <a:buAutoNum type="arabicPeriod"/>
            </a:pPr>
            <a:r>
              <a:rPr lang="en-US" altLang="es-ES" sz="2800" b="1" dirty="0">
                <a:solidFill>
                  <a:schemeClr val="bg1">
                    <a:lumMod val="75000"/>
                  </a:schemeClr>
                </a:solidFill>
                <a:latin typeface="+mn-lt"/>
              </a:rPr>
              <a:t>Planes de </a:t>
            </a:r>
            <a:r>
              <a:rPr lang="en-US" altLang="es-ES" sz="2800" b="1" dirty="0" err="1">
                <a:solidFill>
                  <a:schemeClr val="bg1">
                    <a:lumMod val="75000"/>
                  </a:schemeClr>
                </a:solidFill>
                <a:latin typeface="+mn-lt"/>
              </a:rPr>
              <a:t>estudios</a:t>
            </a:r>
            <a:r>
              <a:rPr lang="en-US" altLang="es-ES" sz="2800" b="1" dirty="0">
                <a:solidFill>
                  <a:schemeClr val="bg1">
                    <a:lumMod val="75000"/>
                  </a:schemeClr>
                </a:solidFill>
                <a:latin typeface="+mn-lt"/>
              </a:rPr>
              <a:t> y </a:t>
            </a:r>
            <a:r>
              <a:rPr lang="en-US" altLang="es-ES" sz="2800" b="1" dirty="0" err="1">
                <a:solidFill>
                  <a:schemeClr val="bg1">
                    <a:lumMod val="75000"/>
                  </a:schemeClr>
                </a:solidFill>
                <a:latin typeface="+mn-lt"/>
              </a:rPr>
              <a:t>modalidades</a:t>
            </a:r>
            <a:r>
              <a:rPr lang="en-US" altLang="es-ES" sz="2800" b="1" dirty="0">
                <a:solidFill>
                  <a:schemeClr val="bg1">
                    <a:lumMod val="75000"/>
                  </a:schemeClr>
                </a:solidFill>
                <a:latin typeface="+mn-lt"/>
              </a:rPr>
              <a:t> de </a:t>
            </a:r>
            <a:r>
              <a:rPr lang="en-US" altLang="es-ES" sz="2800" b="1" dirty="0" err="1">
                <a:solidFill>
                  <a:schemeClr val="bg1">
                    <a:lumMod val="75000"/>
                  </a:schemeClr>
                </a:solidFill>
                <a:latin typeface="+mn-lt"/>
              </a:rPr>
              <a:t>enseñanza</a:t>
            </a:r>
            <a:endParaRPr lang="en-US" altLang="es-ES" sz="2800" b="1" dirty="0">
              <a:solidFill>
                <a:schemeClr val="bg1">
                  <a:lumMod val="75000"/>
                </a:schemeClr>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chemeClr val="bg1">
                    <a:lumMod val="75000"/>
                  </a:schemeClr>
                </a:solidFill>
                <a:latin typeface="+mn-lt"/>
              </a:rPr>
              <a:t>Identidades</a:t>
            </a:r>
            <a:r>
              <a:rPr lang="en-US" altLang="es-ES" sz="2800" b="1" dirty="0">
                <a:solidFill>
                  <a:schemeClr val="bg1">
                    <a:lumMod val="75000"/>
                  </a:schemeClr>
                </a:solidFill>
                <a:latin typeface="+mn-lt"/>
              </a:rPr>
              <a:t> </a:t>
            </a:r>
            <a:r>
              <a:rPr lang="en-US" altLang="es-ES" sz="2800" b="1" dirty="0" err="1">
                <a:solidFill>
                  <a:schemeClr val="bg1">
                    <a:lumMod val="75000"/>
                  </a:schemeClr>
                </a:solidFill>
                <a:latin typeface="+mn-lt"/>
              </a:rPr>
              <a:t>Digitales</a:t>
            </a:r>
            <a:endParaRPr lang="en-US" altLang="es-ES" sz="2800" b="1" dirty="0">
              <a:solidFill>
                <a:schemeClr val="bg1">
                  <a:lumMod val="75000"/>
                </a:schemeClr>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chemeClr val="bg1">
                    <a:lumMod val="75000"/>
                  </a:schemeClr>
                </a:solidFill>
                <a:latin typeface="+mn-lt"/>
              </a:rPr>
              <a:t>Actividades</a:t>
            </a:r>
            <a:r>
              <a:rPr lang="en-US" altLang="es-ES" sz="2800" b="1" dirty="0">
                <a:solidFill>
                  <a:schemeClr val="bg1">
                    <a:lumMod val="75000"/>
                  </a:schemeClr>
                </a:solidFill>
                <a:latin typeface="+mn-lt"/>
              </a:rPr>
              <a:t> </a:t>
            </a:r>
            <a:r>
              <a:rPr lang="en-US" altLang="es-ES" sz="2800" b="1" dirty="0" err="1">
                <a:solidFill>
                  <a:schemeClr val="bg1">
                    <a:lumMod val="75000"/>
                  </a:schemeClr>
                </a:solidFill>
                <a:latin typeface="+mn-lt"/>
              </a:rPr>
              <a:t>culturales</a:t>
            </a:r>
            <a:endParaRPr lang="en-US" altLang="es-ES" sz="2800" b="1" dirty="0">
              <a:solidFill>
                <a:schemeClr val="bg1">
                  <a:lumMod val="75000"/>
                </a:schemeClr>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chemeClr val="bg1">
                    <a:lumMod val="75000"/>
                  </a:schemeClr>
                </a:solidFill>
                <a:latin typeface="+mn-lt"/>
              </a:rPr>
              <a:t>Pruebas</a:t>
            </a:r>
            <a:r>
              <a:rPr lang="en-US" altLang="es-ES" sz="2800" b="1" dirty="0">
                <a:solidFill>
                  <a:schemeClr val="bg1">
                    <a:lumMod val="75000"/>
                  </a:schemeClr>
                </a:solidFill>
                <a:latin typeface="+mn-lt"/>
              </a:rPr>
              <a:t> de </a:t>
            </a:r>
            <a:r>
              <a:rPr lang="en-US" altLang="es-ES" sz="2800" b="1" dirty="0" err="1">
                <a:solidFill>
                  <a:schemeClr val="bg1">
                    <a:lumMod val="75000"/>
                  </a:schemeClr>
                </a:solidFill>
                <a:latin typeface="+mn-lt"/>
              </a:rPr>
              <a:t>certificación</a:t>
            </a:r>
            <a:endParaRPr lang="en-US" altLang="es-ES" sz="2800" b="1" dirty="0">
              <a:solidFill>
                <a:schemeClr val="bg1">
                  <a:lumMod val="75000"/>
                </a:schemeClr>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rgbClr val="595959"/>
                </a:solidFill>
                <a:latin typeface="+mn-lt"/>
              </a:rPr>
              <a:t>Ruegos</a:t>
            </a:r>
            <a:r>
              <a:rPr lang="en-US" altLang="es-ES" sz="2800" b="1" dirty="0">
                <a:solidFill>
                  <a:srgbClr val="595959"/>
                </a:solidFill>
                <a:latin typeface="+mn-lt"/>
              </a:rPr>
              <a:t> y </a:t>
            </a:r>
            <a:r>
              <a:rPr lang="en-US" altLang="es-ES" sz="2800" b="1" dirty="0" err="1">
                <a:solidFill>
                  <a:srgbClr val="595959"/>
                </a:solidFill>
                <a:latin typeface="+mn-lt"/>
              </a:rPr>
              <a:t>preguntas</a:t>
            </a:r>
            <a:r>
              <a:rPr lang="en-US" altLang="es-ES" sz="2800" b="1" dirty="0">
                <a:solidFill>
                  <a:srgbClr val="595959"/>
                </a:solidFill>
                <a:latin typeface="+mn-lt"/>
              </a:rPr>
              <a:t>. </a:t>
            </a:r>
          </a:p>
        </p:txBody>
      </p:sp>
      <p:sp>
        <p:nvSpPr>
          <p:cNvPr id="16385" name="Marcador de número de diapositiva 1">
            <a:extLst>
              <a:ext uri="{FF2B5EF4-FFF2-40B4-BE49-F238E27FC236}">
                <a16:creationId xmlns:a16="http://schemas.microsoft.com/office/drawing/2014/main" id="{FAB0C8AE-0FD9-0B42-AE2D-139D26A5DFA8}"/>
              </a:ext>
            </a:extLst>
          </p:cNvPr>
          <p:cNvSpPr>
            <a:spLocks noGrp="1"/>
          </p:cNvSpPr>
          <p:nvPr>
            <p:ph type="sldNum" sz="quarter" idx="12"/>
          </p:nvPr>
        </p:nvSpPr>
        <p:spPr bwMode="auto">
          <a:xfrm>
            <a:off x="9180576"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spcAft>
                <a:spcPts val="600"/>
              </a:spcAft>
              <a:defRPr/>
            </a:pPr>
            <a:fld id="{7C3DA7A2-5621-AA42-AA87-E6F9CBB3A646}" type="slidenum">
              <a:rPr lang="en-US" altLang="es-ES" sz="900">
                <a:solidFill>
                  <a:srgbClr val="595959"/>
                </a:solidFill>
                <a:latin typeface="Calibri" panose="020F0502020204030204"/>
              </a:rPr>
              <a:pPr>
                <a:spcAft>
                  <a:spcPts val="600"/>
                </a:spcAft>
                <a:defRPr/>
              </a:pPr>
              <a:t>69</a:t>
            </a:fld>
            <a:endParaRPr lang="en-US" altLang="es-ES" sz="900">
              <a:solidFill>
                <a:srgbClr val="595959"/>
              </a:solidFill>
              <a:latin typeface="Calibri" panose="020F0502020204030204"/>
            </a:endParaRPr>
          </a:p>
        </p:txBody>
      </p:sp>
      <p:pic>
        <p:nvPicPr>
          <p:cNvPr id="2" name="Picture 2" descr="Procedimiento de matrícula – Calendario de matrícula ...">
            <a:extLst>
              <a:ext uri="{FF2B5EF4-FFF2-40B4-BE49-F238E27FC236}">
                <a16:creationId xmlns:a16="http://schemas.microsoft.com/office/drawing/2014/main" id="{E4BCEE08-32B7-E7D9-96FC-EC44D5CB4A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176" y="503172"/>
            <a:ext cx="177800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318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3">
            <a:extLst>
              <a:ext uri="{FF2B5EF4-FFF2-40B4-BE49-F238E27FC236}">
                <a16:creationId xmlns:a16="http://schemas.microsoft.com/office/drawing/2014/main" id="{8E9C3E63-655A-25C0-991F-3DBB30A4A750}"/>
              </a:ext>
            </a:extLst>
          </p:cNvPr>
          <p:cNvSpPr>
            <a:spLocks noGrp="1"/>
          </p:cNvSpPr>
          <p:nvPr>
            <p:ph type="body" sz="half" idx="2"/>
          </p:nvPr>
        </p:nvSpPr>
        <p:spPr>
          <a:xfrm>
            <a:off x="534256" y="1774371"/>
            <a:ext cx="5561744" cy="3811588"/>
          </a:xfrm>
        </p:spPr>
        <p:txBody>
          <a:bodyPr>
            <a:normAutofit/>
          </a:bodyPr>
          <a:lstStyle/>
          <a:p>
            <a:r>
              <a:rPr lang="es-ES" sz="2400" b="1" i="1" u="sng" dirty="0">
                <a:solidFill>
                  <a:schemeClr val="accent2"/>
                </a:solidFill>
              </a:rPr>
              <a:t>A partir del 20 noviembre</a:t>
            </a:r>
            <a:r>
              <a:rPr lang="es-ES" sz="2400" b="1" dirty="0">
                <a:solidFill>
                  <a:schemeClr val="accent2"/>
                </a:solidFill>
              </a:rPr>
              <a:t>, se facilitarán listados de alumnado con necesidades específicas. </a:t>
            </a:r>
          </a:p>
          <a:p>
            <a:pPr algn="just"/>
            <a:r>
              <a:rPr lang="es-ES" sz="2400" dirty="0"/>
              <a:t>Si es que la ha especificado durante la matrícula, se detalla el tipo de discapacidad. </a:t>
            </a:r>
          </a:p>
        </p:txBody>
      </p:sp>
      <p:pic>
        <p:nvPicPr>
          <p:cNvPr id="14" name="Picture 7" descr="Figuras talladas de seres humanos coloridas">
            <a:extLst>
              <a:ext uri="{FF2B5EF4-FFF2-40B4-BE49-F238E27FC236}">
                <a16:creationId xmlns:a16="http://schemas.microsoft.com/office/drawing/2014/main" id="{22F54FFC-669A-A146-A583-BD2458EEC18B}"/>
              </a:ext>
            </a:extLst>
          </p:cNvPr>
          <p:cNvPicPr>
            <a:picLocks noChangeAspect="1"/>
          </p:cNvPicPr>
          <p:nvPr/>
        </p:nvPicPr>
        <p:blipFill rotWithShape="1">
          <a:blip r:embed="rId2"/>
          <a:srcRect l="4198" r="4196" b="-3"/>
          <a:stretch/>
        </p:blipFill>
        <p:spPr>
          <a:xfrm>
            <a:off x="6457549" y="1774370"/>
            <a:ext cx="4900437" cy="3811589"/>
          </a:xfrm>
          <a:prstGeom prst="rect">
            <a:avLst/>
          </a:prstGeom>
          <a:noFill/>
        </p:spPr>
      </p:pic>
      <p:sp>
        <p:nvSpPr>
          <p:cNvPr id="5" name="Título 4">
            <a:extLst>
              <a:ext uri="{FF2B5EF4-FFF2-40B4-BE49-F238E27FC236}">
                <a16:creationId xmlns:a16="http://schemas.microsoft.com/office/drawing/2014/main" id="{2043697E-0F64-4575-48EC-0C786248C4F0}"/>
              </a:ext>
            </a:extLst>
          </p:cNvPr>
          <p:cNvSpPr>
            <a:spLocks noGrp="1"/>
          </p:cNvSpPr>
          <p:nvPr>
            <p:ph type="title"/>
          </p:nvPr>
        </p:nvSpPr>
        <p:spPr>
          <a:xfrm>
            <a:off x="325117" y="-246185"/>
            <a:ext cx="4969729" cy="1600200"/>
          </a:xfrm>
        </p:spPr>
        <p:txBody>
          <a:bodyPr anchor="b">
            <a:normAutofit/>
          </a:bodyPr>
          <a:lstStyle/>
          <a:p>
            <a:r>
              <a:rPr lang="en-GB" b="1" dirty="0" err="1">
                <a:solidFill>
                  <a:schemeClr val="accent2"/>
                </a:solidFill>
              </a:rPr>
              <a:t>Atención</a:t>
            </a:r>
            <a:r>
              <a:rPr lang="en-GB" b="1" dirty="0">
                <a:solidFill>
                  <a:schemeClr val="accent2"/>
                </a:solidFill>
              </a:rPr>
              <a:t> a la </a:t>
            </a:r>
            <a:r>
              <a:rPr lang="en-GB" b="1" dirty="0" err="1">
                <a:solidFill>
                  <a:schemeClr val="accent2"/>
                </a:solidFill>
              </a:rPr>
              <a:t>diversidad</a:t>
            </a:r>
            <a:endParaRPr lang="en-GB" b="1" dirty="0">
              <a:solidFill>
                <a:schemeClr val="accent2"/>
              </a:solidFill>
            </a:endParaRPr>
          </a:p>
        </p:txBody>
      </p:sp>
    </p:spTree>
    <p:extLst>
      <p:ext uri="{BB962C8B-B14F-4D97-AF65-F5344CB8AC3E}">
        <p14:creationId xmlns:p14="http://schemas.microsoft.com/office/powerpoint/2010/main" val="21327558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13" descr="Hojas naranjas en el suelo">
            <a:extLst>
              <a:ext uri="{FF2B5EF4-FFF2-40B4-BE49-F238E27FC236}">
                <a16:creationId xmlns:a16="http://schemas.microsoft.com/office/drawing/2014/main" id="{75183460-10AC-6550-6C38-1AC26C643899}"/>
              </a:ext>
            </a:extLst>
          </p:cNvPr>
          <p:cNvPicPr>
            <a:picLocks noChangeAspect="1"/>
          </p:cNvPicPr>
          <p:nvPr/>
        </p:nvPicPr>
        <p:blipFill rotWithShape="1">
          <a:blip r:embed="rId2">
            <a:alphaModFix/>
          </a:blip>
          <a:srcRect t="15730"/>
          <a:stretch/>
        </p:blipFill>
        <p:spPr>
          <a:xfrm>
            <a:off x="20" y="10"/>
            <a:ext cx="12191979" cy="6857990"/>
          </a:xfrm>
          <a:prstGeom prst="rect">
            <a:avLst/>
          </a:prstGeom>
        </p:spPr>
      </p:pic>
      <p:sp>
        <p:nvSpPr>
          <p:cNvPr id="30" name="Rectangle 29">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6219555-4959-7EEA-639B-306AE61E138F}"/>
              </a:ext>
            </a:extLst>
          </p:cNvPr>
          <p:cNvSpPr>
            <a:spLocks noGrp="1"/>
          </p:cNvSpPr>
          <p:nvPr>
            <p:ph type="ctrTitle"/>
          </p:nvPr>
        </p:nvSpPr>
        <p:spPr>
          <a:xfrm>
            <a:off x="762000" y="1137434"/>
            <a:ext cx="7800660" cy="1520987"/>
          </a:xfrm>
        </p:spPr>
        <p:txBody>
          <a:bodyPr anchor="t">
            <a:normAutofit/>
          </a:bodyPr>
          <a:lstStyle/>
          <a:p>
            <a:pPr algn="l"/>
            <a:r>
              <a:rPr lang="es-ES" sz="4000" dirty="0">
                <a:solidFill>
                  <a:srgbClr val="FFFFFF"/>
                </a:solidFill>
              </a:rPr>
              <a:t>Muchas gracias.</a:t>
            </a:r>
          </a:p>
        </p:txBody>
      </p:sp>
      <p:sp>
        <p:nvSpPr>
          <p:cNvPr id="32" name="Rectangle 31">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89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84668A7-C1AF-0EFA-E45B-374CCD693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9050" cap="flat" cmpd="sng" algn="ctr">
            <a:noFill/>
            <a:prstDash val="solid"/>
            <a:miter lim="800000"/>
          </a:ln>
          <a:effectLst/>
          <a:extLst>
            <a:ext uri="{91240B29-F687-4F45-9708-019B960494DF}">
              <a14:hiddenLine xmlns:a14="http://schemas.microsoft.com/office/drawing/2010/main" w="1905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D86487-95D6-F07B-D710-E6CA159D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551488" y="1553578"/>
            <a:ext cx="381416" cy="3931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F0715E74-E09B-FEE8-2361-93B1D6897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601441" y="6064350"/>
            <a:ext cx="1531574" cy="58399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Marcador de contenido 5" descr="Un libro sobre una mesa&#10;&#10;Descripción generada automáticamente con confianza media">
            <a:extLst>
              <a:ext uri="{FF2B5EF4-FFF2-40B4-BE49-F238E27FC236}">
                <a16:creationId xmlns:a16="http://schemas.microsoft.com/office/drawing/2014/main" id="{8624A784-9722-4F9D-49A4-64CEC95DCC04}"/>
              </a:ext>
            </a:extLst>
          </p:cNvPr>
          <p:cNvPicPr>
            <a:picLocks noGrp="1" noChangeAspect="1"/>
          </p:cNvPicPr>
          <p:nvPr>
            <p:ph idx="1"/>
          </p:nvPr>
        </p:nvPicPr>
        <p:blipFill rotWithShape="1">
          <a:blip r:embed="rId2"/>
          <a:srcRect t="2546" r="-1" b="19155"/>
          <a:stretch/>
        </p:blipFill>
        <p:spPr>
          <a:xfrm>
            <a:off x="1871076" y="10"/>
            <a:ext cx="8758851" cy="6857990"/>
          </a:xfrm>
          <a:custGeom>
            <a:avLst/>
            <a:gdLst/>
            <a:ahLst/>
            <a:cxnLst/>
            <a:rect l="l" t="t" r="r" b="b"/>
            <a:pathLst>
              <a:path w="8758851" h="6858000">
                <a:moveTo>
                  <a:pt x="1569440" y="0"/>
                </a:moveTo>
                <a:lnTo>
                  <a:pt x="7269410" y="0"/>
                </a:lnTo>
                <a:lnTo>
                  <a:pt x="7397000" y="122279"/>
                </a:lnTo>
                <a:cubicBezTo>
                  <a:pt x="7684956" y="409657"/>
                  <a:pt x="7989393" y="775792"/>
                  <a:pt x="8103084" y="923266"/>
                </a:cubicBezTo>
                <a:cubicBezTo>
                  <a:pt x="8447482" y="1232109"/>
                  <a:pt x="8851628" y="3075694"/>
                  <a:pt x="8739895" y="4050265"/>
                </a:cubicBezTo>
                <a:cubicBezTo>
                  <a:pt x="8628162" y="5024835"/>
                  <a:pt x="8133000" y="6212939"/>
                  <a:pt x="7432686" y="6770689"/>
                </a:cubicBezTo>
                <a:cubicBezTo>
                  <a:pt x="7424855" y="6776635"/>
                  <a:pt x="7394377" y="6798437"/>
                  <a:pt x="7349745" y="6830147"/>
                </a:cubicBezTo>
                <a:lnTo>
                  <a:pt x="7310490" y="6858000"/>
                </a:lnTo>
                <a:lnTo>
                  <a:pt x="1443025" y="6858000"/>
                </a:lnTo>
                <a:lnTo>
                  <a:pt x="1157316" y="6707473"/>
                </a:lnTo>
                <a:cubicBezTo>
                  <a:pt x="503653" y="6004374"/>
                  <a:pt x="273812" y="4974051"/>
                  <a:pt x="0" y="4039924"/>
                </a:cubicBezTo>
                <a:cubicBezTo>
                  <a:pt x="37464" y="2728801"/>
                  <a:pt x="467988" y="1030256"/>
                  <a:pt x="848551" y="619481"/>
                </a:cubicBezTo>
                <a:cubicBezTo>
                  <a:pt x="996479" y="463520"/>
                  <a:pt x="1221009" y="261562"/>
                  <a:pt x="1494925" y="53664"/>
                </a:cubicBezTo>
                <a:close/>
              </a:path>
            </a:pathLst>
          </a:custGeom>
        </p:spPr>
      </p:pic>
      <p:sp>
        <p:nvSpPr>
          <p:cNvPr id="17" name="Freeform: Shape 16">
            <a:extLst>
              <a:ext uri="{FF2B5EF4-FFF2-40B4-BE49-F238E27FC236}">
                <a16:creationId xmlns:a16="http://schemas.microsoft.com/office/drawing/2014/main" id="{D5165BFA-E66E-63B6-EB60-90C08779F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9691342" flipH="1">
            <a:off x="10377328" y="-226640"/>
            <a:ext cx="1284318" cy="1937410"/>
          </a:xfrm>
          <a:custGeom>
            <a:avLst/>
            <a:gdLst>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99666 w 1914334"/>
              <a:gd name="connsiteY28" fmla="*/ 437421 h 2986466"/>
              <a:gd name="connsiteX29" fmla="*/ 685894 w 1914334"/>
              <a:gd name="connsiteY29" fmla="*/ 678417 h 2986466"/>
              <a:gd name="connsiteX30" fmla="*/ 508792 w 1914334"/>
              <a:gd name="connsiteY30" fmla="*/ 1006120 h 2986466"/>
              <a:gd name="connsiteX31" fmla="*/ 511266 w 1914334"/>
              <a:gd name="connsiteY31" fmla="*/ 1050185 h 2986466"/>
              <a:gd name="connsiteX32" fmla="*/ 930004 w 1914334"/>
              <a:gd name="connsiteY32" fmla="*/ 813729 h 2986466"/>
              <a:gd name="connsiteX33" fmla="*/ 1422398 w 1914334"/>
              <a:gd name="connsiteY33" fmla="*/ 701643 h 2986466"/>
              <a:gd name="connsiteX34" fmla="*/ 1435000 w 1914334"/>
              <a:gd name="connsiteY34"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733 h 2986466"/>
              <a:gd name="connsiteX1" fmla="*/ 1372407 w 1914334"/>
              <a:gd name="connsiteY1" fmla="*/ 920145 h 2986466"/>
              <a:gd name="connsiteX2" fmla="*/ 1151204 w 1914334"/>
              <a:gd name="connsiteY2" fmla="*/ 1213461 h 2986466"/>
              <a:gd name="connsiteX3" fmla="*/ 870323 w 1914334"/>
              <a:gd name="connsiteY3" fmla="*/ 1450908 h 2986466"/>
              <a:gd name="connsiteX4" fmla="*/ 413435 w 1914334"/>
              <a:gd name="connsiteY4" fmla="*/ 1646154 h 2986466"/>
              <a:gd name="connsiteX5" fmla="*/ 544953 w 1914334"/>
              <a:gd name="connsiteY5" fmla="*/ 1655582 h 2986466"/>
              <a:gd name="connsiteX6" fmla="*/ 1236024 w 1914334"/>
              <a:gd name="connsiteY6" fmla="*/ 1655582 h 2986466"/>
              <a:gd name="connsiteX7" fmla="*/ 1636116 w 1914334"/>
              <a:gd name="connsiteY7" fmla="*/ 1750148 h 2986466"/>
              <a:gd name="connsiteX8" fmla="*/ 1893405 w 1914334"/>
              <a:gd name="connsiteY8" fmla="*/ 1866540 h 2986466"/>
              <a:gd name="connsiteX9" fmla="*/ 1867279 w 1914334"/>
              <a:gd name="connsiteY9" fmla="*/ 1944294 h 2986466"/>
              <a:gd name="connsiteX10" fmla="*/ 1614292 w 1914334"/>
              <a:gd name="connsiteY10" fmla="*/ 2106595 h 2986466"/>
              <a:gd name="connsiteX11" fmla="*/ 1214200 w 1914334"/>
              <a:gd name="connsiteY11" fmla="*/ 2208436 h 2986466"/>
              <a:gd name="connsiteX12" fmla="*/ 896885 w 1914334"/>
              <a:gd name="connsiteY12" fmla="*/ 2195582 h 2986466"/>
              <a:gd name="connsiteX13" fmla="*/ 539793 w 1914334"/>
              <a:gd name="connsiteY13" fmla="*/ 2089496 h 2986466"/>
              <a:gd name="connsiteX14" fmla="*/ 282999 w 1914334"/>
              <a:gd name="connsiteY14" fmla="*/ 1949873 h 2986466"/>
              <a:gd name="connsiteX15" fmla="*/ 253272 w 1914334"/>
              <a:gd name="connsiteY15" fmla="*/ 2002564 h 2986466"/>
              <a:gd name="connsiteX16" fmla="*/ 302234 w 1914334"/>
              <a:gd name="connsiteY16" fmla="*/ 2395658 h 2986466"/>
              <a:gd name="connsiteX17" fmla="*/ 387549 w 1914334"/>
              <a:gd name="connsiteY17" fmla="*/ 2772667 h 2986466"/>
              <a:gd name="connsiteX18" fmla="*/ 426333 w 1914334"/>
              <a:gd name="connsiteY18" fmla="*/ 2892034 h 2986466"/>
              <a:gd name="connsiteX19" fmla="*/ 207913 w 1914334"/>
              <a:gd name="connsiteY19" fmla="*/ 2986466 h 2986466"/>
              <a:gd name="connsiteX20" fmla="*/ 38108 w 1914334"/>
              <a:gd name="connsiteY20" fmla="*/ 2353249 h 2986466"/>
              <a:gd name="connsiteX21" fmla="*/ 2226 w 1914334"/>
              <a:gd name="connsiteY21" fmla="*/ 1730757 h 2986466"/>
              <a:gd name="connsiteX22" fmla="*/ 66957 w 1914334"/>
              <a:gd name="connsiteY22" fmla="*/ 905117 h 2986466"/>
              <a:gd name="connsiteX23" fmla="*/ 239428 w 1914334"/>
              <a:gd name="connsiteY23" fmla="*/ 433480 h 2986466"/>
              <a:gd name="connsiteX24" fmla="*/ 404935 w 1914334"/>
              <a:gd name="connsiteY24" fmla="*/ 172847 h 2986466"/>
              <a:gd name="connsiteX25" fmla="*/ 573786 w 1914334"/>
              <a:gd name="connsiteY25" fmla="*/ 332 h 2986466"/>
              <a:gd name="connsiteX26" fmla="*/ 576067 w 1914334"/>
              <a:gd name="connsiteY26" fmla="*/ 0 h 2986466"/>
              <a:gd name="connsiteX27" fmla="*/ 693008 w 1914334"/>
              <a:gd name="connsiteY27" fmla="*/ 332388 h 2986466"/>
              <a:gd name="connsiteX28" fmla="*/ 685894 w 1914334"/>
              <a:gd name="connsiteY28" fmla="*/ 678417 h 2986466"/>
              <a:gd name="connsiteX29" fmla="*/ 508792 w 1914334"/>
              <a:gd name="connsiteY29" fmla="*/ 1006120 h 2986466"/>
              <a:gd name="connsiteX30" fmla="*/ 511266 w 1914334"/>
              <a:gd name="connsiteY30" fmla="*/ 1050185 h 2986466"/>
              <a:gd name="connsiteX31" fmla="*/ 930004 w 1914334"/>
              <a:gd name="connsiteY31" fmla="*/ 813729 h 2986466"/>
              <a:gd name="connsiteX32" fmla="*/ 1422398 w 1914334"/>
              <a:gd name="connsiteY32" fmla="*/ 701643 h 2986466"/>
              <a:gd name="connsiteX33" fmla="*/ 1435000 w 1914334"/>
              <a:gd name="connsiteY33" fmla="*/ 708733 h 2986466"/>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544953 w 1914334"/>
              <a:gd name="connsiteY5" fmla="*/ 1655250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413435 w 1914334"/>
              <a:gd name="connsiteY4" fmla="*/ 1645822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35000 w 1914334"/>
              <a:gd name="connsiteY0" fmla="*/ 708401 h 2986134"/>
              <a:gd name="connsiteX1" fmla="*/ 1372407 w 1914334"/>
              <a:gd name="connsiteY1" fmla="*/ 919813 h 2986134"/>
              <a:gd name="connsiteX2" fmla="*/ 1151204 w 1914334"/>
              <a:gd name="connsiteY2" fmla="*/ 1213129 h 2986134"/>
              <a:gd name="connsiteX3" fmla="*/ 870323 w 1914334"/>
              <a:gd name="connsiteY3" fmla="*/ 1450576 h 2986134"/>
              <a:gd name="connsiteX4" fmla="*/ 528062 w 1914334"/>
              <a:gd name="connsiteY4" fmla="*/ 1632245 h 2986134"/>
              <a:gd name="connsiteX5" fmla="*/ 698410 w 1914334"/>
              <a:gd name="connsiteY5" fmla="*/ 1653421 h 2986134"/>
              <a:gd name="connsiteX6" fmla="*/ 1236024 w 1914334"/>
              <a:gd name="connsiteY6" fmla="*/ 1655250 h 2986134"/>
              <a:gd name="connsiteX7" fmla="*/ 1636116 w 1914334"/>
              <a:gd name="connsiteY7" fmla="*/ 1749816 h 2986134"/>
              <a:gd name="connsiteX8" fmla="*/ 1893405 w 1914334"/>
              <a:gd name="connsiteY8" fmla="*/ 1866208 h 2986134"/>
              <a:gd name="connsiteX9" fmla="*/ 1867279 w 1914334"/>
              <a:gd name="connsiteY9" fmla="*/ 1943962 h 2986134"/>
              <a:gd name="connsiteX10" fmla="*/ 1614292 w 1914334"/>
              <a:gd name="connsiteY10" fmla="*/ 2106263 h 2986134"/>
              <a:gd name="connsiteX11" fmla="*/ 1214200 w 1914334"/>
              <a:gd name="connsiteY11" fmla="*/ 2208104 h 2986134"/>
              <a:gd name="connsiteX12" fmla="*/ 896885 w 1914334"/>
              <a:gd name="connsiteY12" fmla="*/ 2195250 h 2986134"/>
              <a:gd name="connsiteX13" fmla="*/ 539793 w 1914334"/>
              <a:gd name="connsiteY13" fmla="*/ 2089164 h 2986134"/>
              <a:gd name="connsiteX14" fmla="*/ 282999 w 1914334"/>
              <a:gd name="connsiteY14" fmla="*/ 1949541 h 2986134"/>
              <a:gd name="connsiteX15" fmla="*/ 253272 w 1914334"/>
              <a:gd name="connsiteY15" fmla="*/ 2002232 h 2986134"/>
              <a:gd name="connsiteX16" fmla="*/ 302234 w 1914334"/>
              <a:gd name="connsiteY16" fmla="*/ 2395326 h 2986134"/>
              <a:gd name="connsiteX17" fmla="*/ 387549 w 1914334"/>
              <a:gd name="connsiteY17" fmla="*/ 2772335 h 2986134"/>
              <a:gd name="connsiteX18" fmla="*/ 426333 w 1914334"/>
              <a:gd name="connsiteY18" fmla="*/ 2891702 h 2986134"/>
              <a:gd name="connsiteX19" fmla="*/ 207913 w 1914334"/>
              <a:gd name="connsiteY19" fmla="*/ 2986134 h 2986134"/>
              <a:gd name="connsiteX20" fmla="*/ 38108 w 1914334"/>
              <a:gd name="connsiteY20" fmla="*/ 2352917 h 2986134"/>
              <a:gd name="connsiteX21" fmla="*/ 2226 w 1914334"/>
              <a:gd name="connsiteY21" fmla="*/ 1730425 h 2986134"/>
              <a:gd name="connsiteX22" fmla="*/ 66957 w 1914334"/>
              <a:gd name="connsiteY22" fmla="*/ 904785 h 2986134"/>
              <a:gd name="connsiteX23" fmla="*/ 239428 w 1914334"/>
              <a:gd name="connsiteY23" fmla="*/ 433148 h 2986134"/>
              <a:gd name="connsiteX24" fmla="*/ 404935 w 1914334"/>
              <a:gd name="connsiteY24" fmla="*/ 172515 h 2986134"/>
              <a:gd name="connsiteX25" fmla="*/ 573786 w 1914334"/>
              <a:gd name="connsiteY25" fmla="*/ 0 h 2986134"/>
              <a:gd name="connsiteX26" fmla="*/ 693008 w 1914334"/>
              <a:gd name="connsiteY26" fmla="*/ 332056 h 2986134"/>
              <a:gd name="connsiteX27" fmla="*/ 685894 w 1914334"/>
              <a:gd name="connsiteY27" fmla="*/ 678085 h 2986134"/>
              <a:gd name="connsiteX28" fmla="*/ 508792 w 1914334"/>
              <a:gd name="connsiteY28" fmla="*/ 1005788 h 2986134"/>
              <a:gd name="connsiteX29" fmla="*/ 511266 w 1914334"/>
              <a:gd name="connsiteY29" fmla="*/ 1049853 h 2986134"/>
              <a:gd name="connsiteX30" fmla="*/ 930004 w 1914334"/>
              <a:gd name="connsiteY30" fmla="*/ 813397 h 2986134"/>
              <a:gd name="connsiteX31" fmla="*/ 1422398 w 1914334"/>
              <a:gd name="connsiteY31" fmla="*/ 701311 h 2986134"/>
              <a:gd name="connsiteX32" fmla="*/ 1435000 w 1914334"/>
              <a:gd name="connsiteY32" fmla="*/ 708401 h 2986134"/>
              <a:gd name="connsiteX0" fmla="*/ 1473669 w 1953003"/>
              <a:gd name="connsiteY0" fmla="*/ 708401 h 2986134"/>
              <a:gd name="connsiteX1" fmla="*/ 1411076 w 1953003"/>
              <a:gd name="connsiteY1" fmla="*/ 919813 h 2986134"/>
              <a:gd name="connsiteX2" fmla="*/ 1189873 w 1953003"/>
              <a:gd name="connsiteY2" fmla="*/ 1213129 h 2986134"/>
              <a:gd name="connsiteX3" fmla="*/ 908992 w 1953003"/>
              <a:gd name="connsiteY3" fmla="*/ 1450576 h 2986134"/>
              <a:gd name="connsiteX4" fmla="*/ 566731 w 1953003"/>
              <a:gd name="connsiteY4" fmla="*/ 1632245 h 2986134"/>
              <a:gd name="connsiteX5" fmla="*/ 737079 w 1953003"/>
              <a:gd name="connsiteY5" fmla="*/ 1653421 h 2986134"/>
              <a:gd name="connsiteX6" fmla="*/ 1274693 w 1953003"/>
              <a:gd name="connsiteY6" fmla="*/ 1655250 h 2986134"/>
              <a:gd name="connsiteX7" fmla="*/ 1674785 w 1953003"/>
              <a:gd name="connsiteY7" fmla="*/ 1749816 h 2986134"/>
              <a:gd name="connsiteX8" fmla="*/ 1932074 w 1953003"/>
              <a:gd name="connsiteY8" fmla="*/ 1866208 h 2986134"/>
              <a:gd name="connsiteX9" fmla="*/ 1905948 w 1953003"/>
              <a:gd name="connsiteY9" fmla="*/ 1943962 h 2986134"/>
              <a:gd name="connsiteX10" fmla="*/ 1652961 w 1953003"/>
              <a:gd name="connsiteY10" fmla="*/ 2106263 h 2986134"/>
              <a:gd name="connsiteX11" fmla="*/ 1252869 w 1953003"/>
              <a:gd name="connsiteY11" fmla="*/ 2208104 h 2986134"/>
              <a:gd name="connsiteX12" fmla="*/ 935554 w 1953003"/>
              <a:gd name="connsiteY12" fmla="*/ 2195250 h 2986134"/>
              <a:gd name="connsiteX13" fmla="*/ 578462 w 1953003"/>
              <a:gd name="connsiteY13" fmla="*/ 2089164 h 2986134"/>
              <a:gd name="connsiteX14" fmla="*/ 321668 w 1953003"/>
              <a:gd name="connsiteY14" fmla="*/ 1949541 h 2986134"/>
              <a:gd name="connsiteX15" fmla="*/ 291941 w 1953003"/>
              <a:gd name="connsiteY15" fmla="*/ 2002232 h 2986134"/>
              <a:gd name="connsiteX16" fmla="*/ 340903 w 1953003"/>
              <a:gd name="connsiteY16" fmla="*/ 2395326 h 2986134"/>
              <a:gd name="connsiteX17" fmla="*/ 426218 w 1953003"/>
              <a:gd name="connsiteY17" fmla="*/ 2772335 h 2986134"/>
              <a:gd name="connsiteX18" fmla="*/ 465002 w 1953003"/>
              <a:gd name="connsiteY18" fmla="*/ 2891702 h 2986134"/>
              <a:gd name="connsiteX19" fmla="*/ 246582 w 1953003"/>
              <a:gd name="connsiteY19" fmla="*/ 2986134 h 2986134"/>
              <a:gd name="connsiteX20" fmla="*/ 76777 w 1953003"/>
              <a:gd name="connsiteY20" fmla="*/ 2352917 h 2986134"/>
              <a:gd name="connsiteX21" fmla="*/ 131 w 1953003"/>
              <a:gd name="connsiteY21" fmla="*/ 1730652 h 2986134"/>
              <a:gd name="connsiteX22" fmla="*/ 105626 w 1953003"/>
              <a:gd name="connsiteY22" fmla="*/ 904785 h 2986134"/>
              <a:gd name="connsiteX23" fmla="*/ 278097 w 1953003"/>
              <a:gd name="connsiteY23" fmla="*/ 433148 h 2986134"/>
              <a:gd name="connsiteX24" fmla="*/ 443604 w 1953003"/>
              <a:gd name="connsiteY24" fmla="*/ 172515 h 2986134"/>
              <a:gd name="connsiteX25" fmla="*/ 612455 w 1953003"/>
              <a:gd name="connsiteY25" fmla="*/ 0 h 2986134"/>
              <a:gd name="connsiteX26" fmla="*/ 731677 w 1953003"/>
              <a:gd name="connsiteY26" fmla="*/ 332056 h 2986134"/>
              <a:gd name="connsiteX27" fmla="*/ 724563 w 1953003"/>
              <a:gd name="connsiteY27" fmla="*/ 678085 h 2986134"/>
              <a:gd name="connsiteX28" fmla="*/ 547461 w 1953003"/>
              <a:gd name="connsiteY28" fmla="*/ 1005788 h 2986134"/>
              <a:gd name="connsiteX29" fmla="*/ 549935 w 1953003"/>
              <a:gd name="connsiteY29" fmla="*/ 1049853 h 2986134"/>
              <a:gd name="connsiteX30" fmla="*/ 968673 w 1953003"/>
              <a:gd name="connsiteY30" fmla="*/ 813397 h 2986134"/>
              <a:gd name="connsiteX31" fmla="*/ 1461067 w 1953003"/>
              <a:gd name="connsiteY31" fmla="*/ 701311 h 2986134"/>
              <a:gd name="connsiteX32" fmla="*/ 1473669 w 1953003"/>
              <a:gd name="connsiteY32" fmla="*/ 708401 h 2986134"/>
              <a:gd name="connsiteX0" fmla="*/ 1473951 w 1953285"/>
              <a:gd name="connsiteY0" fmla="*/ 708401 h 2986134"/>
              <a:gd name="connsiteX1" fmla="*/ 1411358 w 1953285"/>
              <a:gd name="connsiteY1" fmla="*/ 919813 h 2986134"/>
              <a:gd name="connsiteX2" fmla="*/ 1190155 w 1953285"/>
              <a:gd name="connsiteY2" fmla="*/ 1213129 h 2986134"/>
              <a:gd name="connsiteX3" fmla="*/ 909274 w 1953285"/>
              <a:gd name="connsiteY3" fmla="*/ 1450576 h 2986134"/>
              <a:gd name="connsiteX4" fmla="*/ 567013 w 1953285"/>
              <a:gd name="connsiteY4" fmla="*/ 1632245 h 2986134"/>
              <a:gd name="connsiteX5" fmla="*/ 737361 w 1953285"/>
              <a:gd name="connsiteY5" fmla="*/ 1653421 h 2986134"/>
              <a:gd name="connsiteX6" fmla="*/ 1274975 w 1953285"/>
              <a:gd name="connsiteY6" fmla="*/ 1655250 h 2986134"/>
              <a:gd name="connsiteX7" fmla="*/ 1675067 w 1953285"/>
              <a:gd name="connsiteY7" fmla="*/ 1749816 h 2986134"/>
              <a:gd name="connsiteX8" fmla="*/ 1932356 w 1953285"/>
              <a:gd name="connsiteY8" fmla="*/ 1866208 h 2986134"/>
              <a:gd name="connsiteX9" fmla="*/ 1906230 w 1953285"/>
              <a:gd name="connsiteY9" fmla="*/ 1943962 h 2986134"/>
              <a:gd name="connsiteX10" fmla="*/ 1653243 w 1953285"/>
              <a:gd name="connsiteY10" fmla="*/ 2106263 h 2986134"/>
              <a:gd name="connsiteX11" fmla="*/ 1253151 w 1953285"/>
              <a:gd name="connsiteY11" fmla="*/ 2208104 h 2986134"/>
              <a:gd name="connsiteX12" fmla="*/ 935836 w 1953285"/>
              <a:gd name="connsiteY12" fmla="*/ 2195250 h 2986134"/>
              <a:gd name="connsiteX13" fmla="*/ 578744 w 1953285"/>
              <a:gd name="connsiteY13" fmla="*/ 2089164 h 2986134"/>
              <a:gd name="connsiteX14" fmla="*/ 321950 w 1953285"/>
              <a:gd name="connsiteY14" fmla="*/ 1949541 h 2986134"/>
              <a:gd name="connsiteX15" fmla="*/ 292223 w 1953285"/>
              <a:gd name="connsiteY15" fmla="*/ 2002232 h 2986134"/>
              <a:gd name="connsiteX16" fmla="*/ 341185 w 1953285"/>
              <a:gd name="connsiteY16" fmla="*/ 2395326 h 2986134"/>
              <a:gd name="connsiteX17" fmla="*/ 426500 w 1953285"/>
              <a:gd name="connsiteY17" fmla="*/ 2772335 h 2986134"/>
              <a:gd name="connsiteX18" fmla="*/ 465284 w 1953285"/>
              <a:gd name="connsiteY18" fmla="*/ 2891702 h 2986134"/>
              <a:gd name="connsiteX19" fmla="*/ 246864 w 1953285"/>
              <a:gd name="connsiteY19" fmla="*/ 2986134 h 2986134"/>
              <a:gd name="connsiteX20" fmla="*/ 48349 w 1953285"/>
              <a:gd name="connsiteY20" fmla="*/ 2358824 h 2986134"/>
              <a:gd name="connsiteX21" fmla="*/ 413 w 1953285"/>
              <a:gd name="connsiteY21" fmla="*/ 1730652 h 2986134"/>
              <a:gd name="connsiteX22" fmla="*/ 105908 w 1953285"/>
              <a:gd name="connsiteY22" fmla="*/ 904785 h 2986134"/>
              <a:gd name="connsiteX23" fmla="*/ 278379 w 1953285"/>
              <a:gd name="connsiteY23" fmla="*/ 433148 h 2986134"/>
              <a:gd name="connsiteX24" fmla="*/ 443886 w 1953285"/>
              <a:gd name="connsiteY24" fmla="*/ 172515 h 2986134"/>
              <a:gd name="connsiteX25" fmla="*/ 612737 w 1953285"/>
              <a:gd name="connsiteY25" fmla="*/ 0 h 2986134"/>
              <a:gd name="connsiteX26" fmla="*/ 731959 w 1953285"/>
              <a:gd name="connsiteY26" fmla="*/ 332056 h 2986134"/>
              <a:gd name="connsiteX27" fmla="*/ 724845 w 1953285"/>
              <a:gd name="connsiteY27" fmla="*/ 678085 h 2986134"/>
              <a:gd name="connsiteX28" fmla="*/ 547743 w 1953285"/>
              <a:gd name="connsiteY28" fmla="*/ 1005788 h 2986134"/>
              <a:gd name="connsiteX29" fmla="*/ 550217 w 1953285"/>
              <a:gd name="connsiteY29" fmla="*/ 1049853 h 2986134"/>
              <a:gd name="connsiteX30" fmla="*/ 968955 w 1953285"/>
              <a:gd name="connsiteY30" fmla="*/ 813397 h 2986134"/>
              <a:gd name="connsiteX31" fmla="*/ 1461349 w 1953285"/>
              <a:gd name="connsiteY31" fmla="*/ 701311 h 2986134"/>
              <a:gd name="connsiteX32" fmla="*/ 1473951 w 1953285"/>
              <a:gd name="connsiteY32" fmla="*/ 708401 h 2986134"/>
              <a:gd name="connsiteX0" fmla="*/ 1473856 w 1953190"/>
              <a:gd name="connsiteY0" fmla="*/ 708401 h 2991508"/>
              <a:gd name="connsiteX1" fmla="*/ 1411263 w 1953190"/>
              <a:gd name="connsiteY1" fmla="*/ 919813 h 2991508"/>
              <a:gd name="connsiteX2" fmla="*/ 1190060 w 1953190"/>
              <a:gd name="connsiteY2" fmla="*/ 1213129 h 2991508"/>
              <a:gd name="connsiteX3" fmla="*/ 909179 w 1953190"/>
              <a:gd name="connsiteY3" fmla="*/ 1450576 h 2991508"/>
              <a:gd name="connsiteX4" fmla="*/ 566918 w 1953190"/>
              <a:gd name="connsiteY4" fmla="*/ 1632245 h 2991508"/>
              <a:gd name="connsiteX5" fmla="*/ 737266 w 1953190"/>
              <a:gd name="connsiteY5" fmla="*/ 1653421 h 2991508"/>
              <a:gd name="connsiteX6" fmla="*/ 1274880 w 1953190"/>
              <a:gd name="connsiteY6" fmla="*/ 1655250 h 2991508"/>
              <a:gd name="connsiteX7" fmla="*/ 1674972 w 1953190"/>
              <a:gd name="connsiteY7" fmla="*/ 1749816 h 2991508"/>
              <a:gd name="connsiteX8" fmla="*/ 1932261 w 1953190"/>
              <a:gd name="connsiteY8" fmla="*/ 1866208 h 2991508"/>
              <a:gd name="connsiteX9" fmla="*/ 1906135 w 1953190"/>
              <a:gd name="connsiteY9" fmla="*/ 1943962 h 2991508"/>
              <a:gd name="connsiteX10" fmla="*/ 1653148 w 1953190"/>
              <a:gd name="connsiteY10" fmla="*/ 2106263 h 2991508"/>
              <a:gd name="connsiteX11" fmla="*/ 1253056 w 1953190"/>
              <a:gd name="connsiteY11" fmla="*/ 2208104 h 2991508"/>
              <a:gd name="connsiteX12" fmla="*/ 935741 w 1953190"/>
              <a:gd name="connsiteY12" fmla="*/ 2195250 h 2991508"/>
              <a:gd name="connsiteX13" fmla="*/ 578649 w 1953190"/>
              <a:gd name="connsiteY13" fmla="*/ 2089164 h 2991508"/>
              <a:gd name="connsiteX14" fmla="*/ 321855 w 1953190"/>
              <a:gd name="connsiteY14" fmla="*/ 1949541 h 2991508"/>
              <a:gd name="connsiteX15" fmla="*/ 292128 w 1953190"/>
              <a:gd name="connsiteY15" fmla="*/ 2002232 h 2991508"/>
              <a:gd name="connsiteX16" fmla="*/ 341090 w 1953190"/>
              <a:gd name="connsiteY16" fmla="*/ 2395326 h 2991508"/>
              <a:gd name="connsiteX17" fmla="*/ 426405 w 1953190"/>
              <a:gd name="connsiteY17" fmla="*/ 2772335 h 2991508"/>
              <a:gd name="connsiteX18" fmla="*/ 465189 w 1953190"/>
              <a:gd name="connsiteY18" fmla="*/ 2891702 h 2991508"/>
              <a:gd name="connsiteX19" fmla="*/ 220668 w 1953190"/>
              <a:gd name="connsiteY19" fmla="*/ 2991507 h 2991508"/>
              <a:gd name="connsiteX20" fmla="*/ 48254 w 1953190"/>
              <a:gd name="connsiteY20" fmla="*/ 2358824 h 2991508"/>
              <a:gd name="connsiteX21" fmla="*/ 318 w 1953190"/>
              <a:gd name="connsiteY21" fmla="*/ 1730652 h 2991508"/>
              <a:gd name="connsiteX22" fmla="*/ 105813 w 1953190"/>
              <a:gd name="connsiteY22" fmla="*/ 904785 h 2991508"/>
              <a:gd name="connsiteX23" fmla="*/ 278284 w 1953190"/>
              <a:gd name="connsiteY23" fmla="*/ 433148 h 2991508"/>
              <a:gd name="connsiteX24" fmla="*/ 443791 w 1953190"/>
              <a:gd name="connsiteY24" fmla="*/ 172515 h 2991508"/>
              <a:gd name="connsiteX25" fmla="*/ 612642 w 1953190"/>
              <a:gd name="connsiteY25" fmla="*/ 0 h 2991508"/>
              <a:gd name="connsiteX26" fmla="*/ 731864 w 1953190"/>
              <a:gd name="connsiteY26" fmla="*/ 332056 h 2991508"/>
              <a:gd name="connsiteX27" fmla="*/ 724750 w 1953190"/>
              <a:gd name="connsiteY27" fmla="*/ 678085 h 2991508"/>
              <a:gd name="connsiteX28" fmla="*/ 547648 w 1953190"/>
              <a:gd name="connsiteY28" fmla="*/ 1005788 h 2991508"/>
              <a:gd name="connsiteX29" fmla="*/ 550122 w 1953190"/>
              <a:gd name="connsiteY29" fmla="*/ 1049853 h 2991508"/>
              <a:gd name="connsiteX30" fmla="*/ 968860 w 1953190"/>
              <a:gd name="connsiteY30" fmla="*/ 813397 h 2991508"/>
              <a:gd name="connsiteX31" fmla="*/ 1461254 w 1953190"/>
              <a:gd name="connsiteY31" fmla="*/ 701311 h 2991508"/>
              <a:gd name="connsiteX32" fmla="*/ 1473856 w 1953190"/>
              <a:gd name="connsiteY32" fmla="*/ 708401 h 2991508"/>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35637 w 1983014"/>
              <a:gd name="connsiteY22" fmla="*/ 904785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495013 w 1983014"/>
              <a:gd name="connsiteY18" fmla="*/ 2891702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56229 w 1983014"/>
              <a:gd name="connsiteY17" fmla="*/ 2772335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70914 w 1983014"/>
              <a:gd name="connsiteY16" fmla="*/ 2395326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21952 w 1983014"/>
              <a:gd name="connsiteY15" fmla="*/ 2002232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680 w 1983014"/>
              <a:gd name="connsiteY0" fmla="*/ 708401 h 2991507"/>
              <a:gd name="connsiteX1" fmla="*/ 1441087 w 1983014"/>
              <a:gd name="connsiteY1" fmla="*/ 919813 h 2991507"/>
              <a:gd name="connsiteX2" fmla="*/ 1219884 w 1983014"/>
              <a:gd name="connsiteY2" fmla="*/ 1213129 h 2991507"/>
              <a:gd name="connsiteX3" fmla="*/ 939003 w 1983014"/>
              <a:gd name="connsiteY3" fmla="*/ 1450576 h 2991507"/>
              <a:gd name="connsiteX4" fmla="*/ 596742 w 1983014"/>
              <a:gd name="connsiteY4" fmla="*/ 1632245 h 2991507"/>
              <a:gd name="connsiteX5" fmla="*/ 767090 w 1983014"/>
              <a:gd name="connsiteY5" fmla="*/ 1653421 h 2991507"/>
              <a:gd name="connsiteX6" fmla="*/ 1304704 w 1983014"/>
              <a:gd name="connsiteY6" fmla="*/ 1655250 h 2991507"/>
              <a:gd name="connsiteX7" fmla="*/ 1704796 w 1983014"/>
              <a:gd name="connsiteY7" fmla="*/ 1749816 h 2991507"/>
              <a:gd name="connsiteX8" fmla="*/ 1962085 w 1983014"/>
              <a:gd name="connsiteY8" fmla="*/ 1866208 h 2991507"/>
              <a:gd name="connsiteX9" fmla="*/ 1935959 w 1983014"/>
              <a:gd name="connsiteY9" fmla="*/ 1943962 h 2991507"/>
              <a:gd name="connsiteX10" fmla="*/ 1682972 w 1983014"/>
              <a:gd name="connsiteY10" fmla="*/ 2106263 h 2991507"/>
              <a:gd name="connsiteX11" fmla="*/ 1282880 w 1983014"/>
              <a:gd name="connsiteY11" fmla="*/ 2208104 h 2991507"/>
              <a:gd name="connsiteX12" fmla="*/ 965565 w 1983014"/>
              <a:gd name="connsiteY12" fmla="*/ 2195250 h 2991507"/>
              <a:gd name="connsiteX13" fmla="*/ 608473 w 1983014"/>
              <a:gd name="connsiteY13" fmla="*/ 2089164 h 2991507"/>
              <a:gd name="connsiteX14" fmla="*/ 351679 w 1983014"/>
              <a:gd name="connsiteY14" fmla="*/ 1949541 h 2991507"/>
              <a:gd name="connsiteX15" fmla="*/ 342833 w 1983014"/>
              <a:gd name="connsiteY15" fmla="*/ 1997936 h 2991507"/>
              <a:gd name="connsiteX16" fmla="*/ 396789 w 1983014"/>
              <a:gd name="connsiteY16" fmla="*/ 2349194 h 2991507"/>
              <a:gd name="connsiteX17" fmla="*/ 488935 w 1983014"/>
              <a:gd name="connsiteY17" fmla="*/ 2732957 h 2991507"/>
              <a:gd name="connsiteX18" fmla="*/ 552973 w 1983014"/>
              <a:gd name="connsiteY18" fmla="*/ 2882494 h 2991507"/>
              <a:gd name="connsiteX19" fmla="*/ 250492 w 1983014"/>
              <a:gd name="connsiteY19" fmla="*/ 2991507 h 2991507"/>
              <a:gd name="connsiteX20" fmla="*/ 78078 w 1983014"/>
              <a:gd name="connsiteY20" fmla="*/ 2358824 h 2991507"/>
              <a:gd name="connsiteX21" fmla="*/ 129 w 1983014"/>
              <a:gd name="connsiteY21" fmla="*/ 1690577 h 2991507"/>
              <a:gd name="connsiteX22" fmla="*/ 119976 w 1983014"/>
              <a:gd name="connsiteY22" fmla="*/ 908009 h 2991507"/>
              <a:gd name="connsiteX23" fmla="*/ 308108 w 1983014"/>
              <a:gd name="connsiteY23" fmla="*/ 433148 h 2991507"/>
              <a:gd name="connsiteX24" fmla="*/ 473615 w 1983014"/>
              <a:gd name="connsiteY24" fmla="*/ 172515 h 2991507"/>
              <a:gd name="connsiteX25" fmla="*/ 642466 w 1983014"/>
              <a:gd name="connsiteY25" fmla="*/ 0 h 2991507"/>
              <a:gd name="connsiteX26" fmla="*/ 761688 w 1983014"/>
              <a:gd name="connsiteY26" fmla="*/ 332056 h 2991507"/>
              <a:gd name="connsiteX27" fmla="*/ 754574 w 1983014"/>
              <a:gd name="connsiteY27" fmla="*/ 678085 h 2991507"/>
              <a:gd name="connsiteX28" fmla="*/ 577472 w 1983014"/>
              <a:gd name="connsiteY28" fmla="*/ 1005788 h 2991507"/>
              <a:gd name="connsiteX29" fmla="*/ 579946 w 1983014"/>
              <a:gd name="connsiteY29" fmla="*/ 1049853 h 2991507"/>
              <a:gd name="connsiteX30" fmla="*/ 998684 w 1983014"/>
              <a:gd name="connsiteY30" fmla="*/ 813397 h 2991507"/>
              <a:gd name="connsiteX31" fmla="*/ 1491078 w 1983014"/>
              <a:gd name="connsiteY31" fmla="*/ 701311 h 2991507"/>
              <a:gd name="connsiteX32" fmla="*/ 1503680 w 1983014"/>
              <a:gd name="connsiteY32" fmla="*/ 708401 h 2991507"/>
              <a:gd name="connsiteX0" fmla="*/ 1503750 w 1983084"/>
              <a:gd name="connsiteY0" fmla="*/ 708401 h 2991507"/>
              <a:gd name="connsiteX1" fmla="*/ 1441157 w 1983084"/>
              <a:gd name="connsiteY1" fmla="*/ 919813 h 2991507"/>
              <a:gd name="connsiteX2" fmla="*/ 1219954 w 1983084"/>
              <a:gd name="connsiteY2" fmla="*/ 1213129 h 2991507"/>
              <a:gd name="connsiteX3" fmla="*/ 939073 w 1983084"/>
              <a:gd name="connsiteY3" fmla="*/ 1450576 h 2991507"/>
              <a:gd name="connsiteX4" fmla="*/ 596812 w 1983084"/>
              <a:gd name="connsiteY4" fmla="*/ 1632245 h 2991507"/>
              <a:gd name="connsiteX5" fmla="*/ 767160 w 1983084"/>
              <a:gd name="connsiteY5" fmla="*/ 1653421 h 2991507"/>
              <a:gd name="connsiteX6" fmla="*/ 1304774 w 1983084"/>
              <a:gd name="connsiteY6" fmla="*/ 1655250 h 2991507"/>
              <a:gd name="connsiteX7" fmla="*/ 1704866 w 1983084"/>
              <a:gd name="connsiteY7" fmla="*/ 1749816 h 2991507"/>
              <a:gd name="connsiteX8" fmla="*/ 1962155 w 1983084"/>
              <a:gd name="connsiteY8" fmla="*/ 1866208 h 2991507"/>
              <a:gd name="connsiteX9" fmla="*/ 1936029 w 1983084"/>
              <a:gd name="connsiteY9" fmla="*/ 1943962 h 2991507"/>
              <a:gd name="connsiteX10" fmla="*/ 1683042 w 1983084"/>
              <a:gd name="connsiteY10" fmla="*/ 2106263 h 2991507"/>
              <a:gd name="connsiteX11" fmla="*/ 1282950 w 1983084"/>
              <a:gd name="connsiteY11" fmla="*/ 2208104 h 2991507"/>
              <a:gd name="connsiteX12" fmla="*/ 965635 w 1983084"/>
              <a:gd name="connsiteY12" fmla="*/ 2195250 h 2991507"/>
              <a:gd name="connsiteX13" fmla="*/ 608543 w 1983084"/>
              <a:gd name="connsiteY13" fmla="*/ 2089164 h 2991507"/>
              <a:gd name="connsiteX14" fmla="*/ 351749 w 1983084"/>
              <a:gd name="connsiteY14" fmla="*/ 1949541 h 2991507"/>
              <a:gd name="connsiteX15" fmla="*/ 342903 w 1983084"/>
              <a:gd name="connsiteY15" fmla="*/ 1997936 h 2991507"/>
              <a:gd name="connsiteX16" fmla="*/ 396859 w 1983084"/>
              <a:gd name="connsiteY16" fmla="*/ 2349194 h 2991507"/>
              <a:gd name="connsiteX17" fmla="*/ 489005 w 1983084"/>
              <a:gd name="connsiteY17" fmla="*/ 2732957 h 2991507"/>
              <a:gd name="connsiteX18" fmla="*/ 553043 w 1983084"/>
              <a:gd name="connsiteY18" fmla="*/ 2882494 h 2991507"/>
              <a:gd name="connsiteX19" fmla="*/ 250562 w 1983084"/>
              <a:gd name="connsiteY19" fmla="*/ 2991507 h 2991507"/>
              <a:gd name="connsiteX20" fmla="*/ 63305 w 1983084"/>
              <a:gd name="connsiteY20" fmla="*/ 2363639 h 2991507"/>
              <a:gd name="connsiteX21" fmla="*/ 199 w 1983084"/>
              <a:gd name="connsiteY21" fmla="*/ 1690577 h 2991507"/>
              <a:gd name="connsiteX22" fmla="*/ 120046 w 1983084"/>
              <a:gd name="connsiteY22" fmla="*/ 908009 h 2991507"/>
              <a:gd name="connsiteX23" fmla="*/ 308178 w 1983084"/>
              <a:gd name="connsiteY23" fmla="*/ 433148 h 2991507"/>
              <a:gd name="connsiteX24" fmla="*/ 473685 w 1983084"/>
              <a:gd name="connsiteY24" fmla="*/ 172515 h 2991507"/>
              <a:gd name="connsiteX25" fmla="*/ 642536 w 1983084"/>
              <a:gd name="connsiteY25" fmla="*/ 0 h 2991507"/>
              <a:gd name="connsiteX26" fmla="*/ 761758 w 1983084"/>
              <a:gd name="connsiteY26" fmla="*/ 332056 h 2991507"/>
              <a:gd name="connsiteX27" fmla="*/ 754644 w 1983084"/>
              <a:gd name="connsiteY27" fmla="*/ 678085 h 2991507"/>
              <a:gd name="connsiteX28" fmla="*/ 577542 w 1983084"/>
              <a:gd name="connsiteY28" fmla="*/ 1005788 h 2991507"/>
              <a:gd name="connsiteX29" fmla="*/ 580016 w 1983084"/>
              <a:gd name="connsiteY29" fmla="*/ 1049853 h 2991507"/>
              <a:gd name="connsiteX30" fmla="*/ 998754 w 1983084"/>
              <a:gd name="connsiteY30" fmla="*/ 813397 h 2991507"/>
              <a:gd name="connsiteX31" fmla="*/ 1491148 w 1983084"/>
              <a:gd name="connsiteY31" fmla="*/ 701311 h 2991507"/>
              <a:gd name="connsiteX32" fmla="*/ 1503750 w 1983084"/>
              <a:gd name="connsiteY32" fmla="*/ 708401 h 2991507"/>
              <a:gd name="connsiteX0" fmla="*/ 1503751 w 1983085"/>
              <a:gd name="connsiteY0" fmla="*/ 708401 h 2991507"/>
              <a:gd name="connsiteX1" fmla="*/ 1441158 w 1983085"/>
              <a:gd name="connsiteY1" fmla="*/ 919813 h 2991507"/>
              <a:gd name="connsiteX2" fmla="*/ 1219955 w 1983085"/>
              <a:gd name="connsiteY2" fmla="*/ 1213129 h 2991507"/>
              <a:gd name="connsiteX3" fmla="*/ 939074 w 1983085"/>
              <a:gd name="connsiteY3" fmla="*/ 1450576 h 2991507"/>
              <a:gd name="connsiteX4" fmla="*/ 596813 w 1983085"/>
              <a:gd name="connsiteY4" fmla="*/ 1632245 h 2991507"/>
              <a:gd name="connsiteX5" fmla="*/ 767161 w 1983085"/>
              <a:gd name="connsiteY5" fmla="*/ 1653421 h 2991507"/>
              <a:gd name="connsiteX6" fmla="*/ 1304775 w 1983085"/>
              <a:gd name="connsiteY6" fmla="*/ 1655250 h 2991507"/>
              <a:gd name="connsiteX7" fmla="*/ 1704867 w 1983085"/>
              <a:gd name="connsiteY7" fmla="*/ 1749816 h 2991507"/>
              <a:gd name="connsiteX8" fmla="*/ 1962156 w 1983085"/>
              <a:gd name="connsiteY8" fmla="*/ 1866208 h 2991507"/>
              <a:gd name="connsiteX9" fmla="*/ 1936030 w 1983085"/>
              <a:gd name="connsiteY9" fmla="*/ 1943962 h 2991507"/>
              <a:gd name="connsiteX10" fmla="*/ 1683043 w 1983085"/>
              <a:gd name="connsiteY10" fmla="*/ 2106263 h 2991507"/>
              <a:gd name="connsiteX11" fmla="*/ 1282951 w 1983085"/>
              <a:gd name="connsiteY11" fmla="*/ 2208104 h 2991507"/>
              <a:gd name="connsiteX12" fmla="*/ 965636 w 1983085"/>
              <a:gd name="connsiteY12" fmla="*/ 2195250 h 2991507"/>
              <a:gd name="connsiteX13" fmla="*/ 608544 w 1983085"/>
              <a:gd name="connsiteY13" fmla="*/ 2089164 h 2991507"/>
              <a:gd name="connsiteX14" fmla="*/ 351750 w 1983085"/>
              <a:gd name="connsiteY14" fmla="*/ 1949541 h 2991507"/>
              <a:gd name="connsiteX15" fmla="*/ 342904 w 1983085"/>
              <a:gd name="connsiteY15" fmla="*/ 1997936 h 2991507"/>
              <a:gd name="connsiteX16" fmla="*/ 396860 w 1983085"/>
              <a:gd name="connsiteY16" fmla="*/ 2349194 h 2991507"/>
              <a:gd name="connsiteX17" fmla="*/ 509109 w 1983085"/>
              <a:gd name="connsiteY17" fmla="*/ 2762247 h 2991507"/>
              <a:gd name="connsiteX18" fmla="*/ 553044 w 1983085"/>
              <a:gd name="connsiteY18" fmla="*/ 2882494 h 2991507"/>
              <a:gd name="connsiteX19" fmla="*/ 250563 w 1983085"/>
              <a:gd name="connsiteY19" fmla="*/ 2991507 h 2991507"/>
              <a:gd name="connsiteX20" fmla="*/ 63306 w 1983085"/>
              <a:gd name="connsiteY20" fmla="*/ 2363639 h 2991507"/>
              <a:gd name="connsiteX21" fmla="*/ 200 w 1983085"/>
              <a:gd name="connsiteY21" fmla="*/ 1690577 h 2991507"/>
              <a:gd name="connsiteX22" fmla="*/ 120047 w 1983085"/>
              <a:gd name="connsiteY22" fmla="*/ 908009 h 2991507"/>
              <a:gd name="connsiteX23" fmla="*/ 308179 w 1983085"/>
              <a:gd name="connsiteY23" fmla="*/ 433148 h 2991507"/>
              <a:gd name="connsiteX24" fmla="*/ 473686 w 1983085"/>
              <a:gd name="connsiteY24" fmla="*/ 172515 h 2991507"/>
              <a:gd name="connsiteX25" fmla="*/ 642537 w 1983085"/>
              <a:gd name="connsiteY25" fmla="*/ 0 h 2991507"/>
              <a:gd name="connsiteX26" fmla="*/ 761759 w 1983085"/>
              <a:gd name="connsiteY26" fmla="*/ 332056 h 2991507"/>
              <a:gd name="connsiteX27" fmla="*/ 754645 w 1983085"/>
              <a:gd name="connsiteY27" fmla="*/ 678085 h 2991507"/>
              <a:gd name="connsiteX28" fmla="*/ 577543 w 1983085"/>
              <a:gd name="connsiteY28" fmla="*/ 1005788 h 2991507"/>
              <a:gd name="connsiteX29" fmla="*/ 580017 w 1983085"/>
              <a:gd name="connsiteY29" fmla="*/ 1049853 h 2991507"/>
              <a:gd name="connsiteX30" fmla="*/ 998755 w 1983085"/>
              <a:gd name="connsiteY30" fmla="*/ 813397 h 2991507"/>
              <a:gd name="connsiteX31" fmla="*/ 1491149 w 1983085"/>
              <a:gd name="connsiteY31" fmla="*/ 701311 h 2991507"/>
              <a:gd name="connsiteX32" fmla="*/ 1503751 w 1983085"/>
              <a:gd name="connsiteY32" fmla="*/ 708401 h 299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83085" h="2991507">
                <a:moveTo>
                  <a:pt x="1503751" y="708401"/>
                </a:moveTo>
                <a:cubicBezTo>
                  <a:pt x="1523712" y="737061"/>
                  <a:pt x="1480707" y="845173"/>
                  <a:pt x="1441158" y="919813"/>
                </a:cubicBezTo>
                <a:cubicBezTo>
                  <a:pt x="1395959" y="1005116"/>
                  <a:pt x="1303636" y="1124669"/>
                  <a:pt x="1219955" y="1213129"/>
                </a:cubicBezTo>
                <a:cubicBezTo>
                  <a:pt x="1136275" y="1301590"/>
                  <a:pt x="1042931" y="1380723"/>
                  <a:pt x="939074" y="1450576"/>
                </a:cubicBezTo>
                <a:cubicBezTo>
                  <a:pt x="835217" y="1520429"/>
                  <a:pt x="606345" y="1620692"/>
                  <a:pt x="596813" y="1632245"/>
                </a:cubicBezTo>
                <a:cubicBezTo>
                  <a:pt x="587281" y="1643798"/>
                  <a:pt x="649167" y="1649587"/>
                  <a:pt x="767161" y="1653421"/>
                </a:cubicBezTo>
                <a:cubicBezTo>
                  <a:pt x="885155" y="1657255"/>
                  <a:pt x="1148491" y="1639184"/>
                  <a:pt x="1304775" y="1655250"/>
                </a:cubicBezTo>
                <a:cubicBezTo>
                  <a:pt x="1461059" y="1671316"/>
                  <a:pt x="1595303" y="1714658"/>
                  <a:pt x="1704867" y="1749816"/>
                </a:cubicBezTo>
                <a:cubicBezTo>
                  <a:pt x="1814430" y="1784976"/>
                  <a:pt x="1923629" y="1833850"/>
                  <a:pt x="1962156" y="1866208"/>
                </a:cubicBezTo>
                <a:cubicBezTo>
                  <a:pt x="2000683" y="1898565"/>
                  <a:pt x="1982548" y="1903952"/>
                  <a:pt x="1936030" y="1943962"/>
                </a:cubicBezTo>
                <a:cubicBezTo>
                  <a:pt x="1889511" y="1983971"/>
                  <a:pt x="1791890" y="2062239"/>
                  <a:pt x="1683043" y="2106263"/>
                </a:cubicBezTo>
                <a:cubicBezTo>
                  <a:pt x="1574197" y="2150286"/>
                  <a:pt x="1402519" y="2193274"/>
                  <a:pt x="1282951" y="2208104"/>
                </a:cubicBezTo>
                <a:cubicBezTo>
                  <a:pt x="1163382" y="2222935"/>
                  <a:pt x="1078036" y="2215074"/>
                  <a:pt x="965636" y="2195250"/>
                </a:cubicBezTo>
                <a:cubicBezTo>
                  <a:pt x="853235" y="2175427"/>
                  <a:pt x="710858" y="2130115"/>
                  <a:pt x="608544" y="2089164"/>
                </a:cubicBezTo>
                <a:cubicBezTo>
                  <a:pt x="506230" y="2048213"/>
                  <a:pt x="368968" y="1961518"/>
                  <a:pt x="351750" y="1949541"/>
                </a:cubicBezTo>
                <a:cubicBezTo>
                  <a:pt x="334532" y="1937564"/>
                  <a:pt x="335386" y="1931327"/>
                  <a:pt x="342904" y="1997936"/>
                </a:cubicBezTo>
                <a:cubicBezTo>
                  <a:pt x="350422" y="2064545"/>
                  <a:pt x="369159" y="2221809"/>
                  <a:pt x="396860" y="2349194"/>
                </a:cubicBezTo>
                <a:cubicBezTo>
                  <a:pt x="424561" y="2476579"/>
                  <a:pt x="467735" y="2639985"/>
                  <a:pt x="509109" y="2762247"/>
                </a:cubicBezTo>
                <a:lnTo>
                  <a:pt x="553044" y="2882494"/>
                </a:lnTo>
                <a:cubicBezTo>
                  <a:pt x="473777" y="2939687"/>
                  <a:pt x="326860" y="2968014"/>
                  <a:pt x="250563" y="2991507"/>
                </a:cubicBezTo>
                <a:cubicBezTo>
                  <a:pt x="170949" y="2783480"/>
                  <a:pt x="105033" y="2580461"/>
                  <a:pt x="63306" y="2363639"/>
                </a:cubicBezTo>
                <a:cubicBezTo>
                  <a:pt x="21579" y="2146817"/>
                  <a:pt x="-2461" y="1929490"/>
                  <a:pt x="200" y="1690577"/>
                </a:cubicBezTo>
                <a:cubicBezTo>
                  <a:pt x="2859" y="1451663"/>
                  <a:pt x="68717" y="1117581"/>
                  <a:pt x="120047" y="908009"/>
                </a:cubicBezTo>
                <a:cubicBezTo>
                  <a:pt x="171377" y="698438"/>
                  <a:pt x="249239" y="555730"/>
                  <a:pt x="308179" y="433148"/>
                </a:cubicBezTo>
                <a:cubicBezTo>
                  <a:pt x="367119" y="310566"/>
                  <a:pt x="414822" y="245163"/>
                  <a:pt x="473686" y="172515"/>
                </a:cubicBezTo>
                <a:cubicBezTo>
                  <a:pt x="525192" y="108949"/>
                  <a:pt x="595112" y="17610"/>
                  <a:pt x="642537" y="0"/>
                </a:cubicBezTo>
                <a:cubicBezTo>
                  <a:pt x="709556" y="115352"/>
                  <a:pt x="737990" y="210065"/>
                  <a:pt x="761759" y="332056"/>
                </a:cubicBezTo>
                <a:cubicBezTo>
                  <a:pt x="780973" y="477891"/>
                  <a:pt x="781276" y="547748"/>
                  <a:pt x="754645" y="678085"/>
                </a:cubicBezTo>
                <a:cubicBezTo>
                  <a:pt x="727497" y="810951"/>
                  <a:pt x="606647" y="943826"/>
                  <a:pt x="577543" y="1005788"/>
                </a:cubicBezTo>
                <a:cubicBezTo>
                  <a:pt x="548438" y="1067749"/>
                  <a:pt x="509816" y="1081918"/>
                  <a:pt x="580017" y="1049853"/>
                </a:cubicBezTo>
                <a:cubicBezTo>
                  <a:pt x="650219" y="1017789"/>
                  <a:pt x="846899" y="871489"/>
                  <a:pt x="998755" y="813397"/>
                </a:cubicBezTo>
                <a:cubicBezTo>
                  <a:pt x="1150609" y="755308"/>
                  <a:pt x="1446228" y="697135"/>
                  <a:pt x="1491149" y="701311"/>
                </a:cubicBezTo>
                <a:cubicBezTo>
                  <a:pt x="1496764" y="701833"/>
                  <a:pt x="1500901" y="704307"/>
                  <a:pt x="1503751" y="708401"/>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CA958C4-3098-E1EC-8CB0-92606B5972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11551484" y="1559793"/>
            <a:ext cx="381416" cy="393181"/>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60044" h="4964273">
                <a:moveTo>
                  <a:pt x="2649000" y="326"/>
                </a:moveTo>
                <a:cubicBezTo>
                  <a:pt x="3190766" y="-12684"/>
                  <a:pt x="3631137" y="366356"/>
                  <a:pt x="3964140" y="591130"/>
                </a:cubicBezTo>
                <a:cubicBezTo>
                  <a:pt x="4381335" y="1033016"/>
                  <a:pt x="4495620" y="1155441"/>
                  <a:pt x="4735908" y="1906232"/>
                </a:cubicBezTo>
                <a:cubicBezTo>
                  <a:pt x="4821021" y="2488865"/>
                  <a:pt x="4670370" y="3319588"/>
                  <a:pt x="4451030" y="3809413"/>
                </a:cubicBezTo>
                <a:cubicBezTo>
                  <a:pt x="4231690" y="4299238"/>
                  <a:pt x="3732691" y="4730212"/>
                  <a:pt x="3419865" y="4845181"/>
                </a:cubicBezTo>
                <a:cubicBezTo>
                  <a:pt x="2709019" y="5066246"/>
                  <a:pt x="1638953" y="4965760"/>
                  <a:pt x="1074535" y="4657562"/>
                </a:cubicBezTo>
                <a:cubicBezTo>
                  <a:pt x="510117" y="4349364"/>
                  <a:pt x="145196" y="3625226"/>
                  <a:pt x="33359" y="2995991"/>
                </a:cubicBezTo>
                <a:cubicBezTo>
                  <a:pt x="-94426" y="2318909"/>
                  <a:pt x="156197" y="1305459"/>
                  <a:pt x="592137" y="806182"/>
                </a:cubicBezTo>
                <a:cubicBezTo>
                  <a:pt x="1028077" y="306905"/>
                  <a:pt x="1996327" y="31074"/>
                  <a:pt x="2649000" y="326"/>
                </a:cubicBezTo>
                <a:close/>
              </a:path>
            </a:pathLst>
          </a:custGeom>
          <a:solidFill>
            <a:schemeClr val="accent3">
              <a:lumMod val="20000"/>
              <a:lumOff val="8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397E5D6-4D7F-0F66-888F-1883E7505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78977">
            <a:off x="775645" y="4073460"/>
            <a:ext cx="435910" cy="426568"/>
          </a:xfrm>
          <a:custGeom>
            <a:avLst/>
            <a:gdLst>
              <a:gd name="connsiteX0" fmla="*/ 2531073 w 4828010"/>
              <a:gd name="connsiteY0" fmla="*/ 0 h 4873559"/>
              <a:gd name="connsiteX1" fmla="*/ 3937963 w 4828010"/>
              <a:gd name="connsiteY1" fmla="*/ 437433 h 4873559"/>
              <a:gd name="connsiteX2" fmla="*/ 4806231 w 4828010"/>
              <a:gd name="connsiteY2" fmla="*/ 1773180 h 4873559"/>
              <a:gd name="connsiteX3" fmla="*/ 4448644 w 4828010"/>
              <a:gd name="connsiteY3" fmla="*/ 3933235 h 4873559"/>
              <a:gd name="connsiteX4" fmla="*/ 3192542 w 4828010"/>
              <a:gd name="connsiteY4" fmla="*/ 4716168 h 4873559"/>
              <a:gd name="connsiteX5" fmla="*/ 937448 w 4828010"/>
              <a:gd name="connsiteY5" fmla="*/ 4547691 h 4873559"/>
              <a:gd name="connsiteX6" fmla="*/ 12348 w 4828010"/>
              <a:gd name="connsiteY6" fmla="*/ 3026750 h 4873559"/>
              <a:gd name="connsiteX7" fmla="*/ 553508 w 4828010"/>
              <a:gd name="connsiteY7" fmla="*/ 740383 h 4873559"/>
              <a:gd name="connsiteX8" fmla="*/ 2531073 w 4828010"/>
              <a:gd name="connsiteY8" fmla="*/ 0 h 4873559"/>
              <a:gd name="connsiteX0" fmla="*/ 2531073 w 4828010"/>
              <a:gd name="connsiteY0" fmla="*/ 0 h 4853896"/>
              <a:gd name="connsiteX1" fmla="*/ 3937963 w 4828010"/>
              <a:gd name="connsiteY1" fmla="*/ 437433 h 4853896"/>
              <a:gd name="connsiteX2" fmla="*/ 4806231 w 4828010"/>
              <a:gd name="connsiteY2" fmla="*/ 1773180 h 4853896"/>
              <a:gd name="connsiteX3" fmla="*/ 4448644 w 4828010"/>
              <a:gd name="connsiteY3" fmla="*/ 3933235 h 4853896"/>
              <a:gd name="connsiteX4" fmla="*/ 3192542 w 4828010"/>
              <a:gd name="connsiteY4" fmla="*/ 4716168 h 4853896"/>
              <a:gd name="connsiteX5" fmla="*/ 1075671 w 4828010"/>
              <a:gd name="connsiteY5" fmla="*/ 4473263 h 4853896"/>
              <a:gd name="connsiteX6" fmla="*/ 12348 w 4828010"/>
              <a:gd name="connsiteY6" fmla="*/ 3026750 h 4853896"/>
              <a:gd name="connsiteX7" fmla="*/ 553508 w 4828010"/>
              <a:gd name="connsiteY7" fmla="*/ 740383 h 4853896"/>
              <a:gd name="connsiteX8" fmla="*/ 2531073 w 4828010"/>
              <a:gd name="connsiteY8" fmla="*/ 0 h 4853896"/>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531073 w 4828010"/>
              <a:gd name="connsiteY0" fmla="*/ 0 h 4852652"/>
              <a:gd name="connsiteX1" fmla="*/ 3937963 w 4828010"/>
              <a:gd name="connsiteY1" fmla="*/ 437433 h 4852652"/>
              <a:gd name="connsiteX2" fmla="*/ 4806231 w 4828010"/>
              <a:gd name="connsiteY2" fmla="*/ 1773180 h 4852652"/>
              <a:gd name="connsiteX3" fmla="*/ 4448644 w 4828010"/>
              <a:gd name="connsiteY3" fmla="*/ 3933235 h 4852652"/>
              <a:gd name="connsiteX4" fmla="*/ 3192542 w 4828010"/>
              <a:gd name="connsiteY4" fmla="*/ 4716168 h 4852652"/>
              <a:gd name="connsiteX5" fmla="*/ 1160732 w 4828010"/>
              <a:gd name="connsiteY5" fmla="*/ 4467947 h 4852652"/>
              <a:gd name="connsiteX6" fmla="*/ 12348 w 4828010"/>
              <a:gd name="connsiteY6" fmla="*/ 3026750 h 4852652"/>
              <a:gd name="connsiteX7" fmla="*/ 553508 w 4828010"/>
              <a:gd name="connsiteY7" fmla="*/ 740383 h 4852652"/>
              <a:gd name="connsiteX8" fmla="*/ 2531073 w 4828010"/>
              <a:gd name="connsiteY8" fmla="*/ 0 h 485265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60239 w 4757176"/>
              <a:gd name="connsiteY0" fmla="*/ 0 h 4850182"/>
              <a:gd name="connsiteX1" fmla="*/ 3867129 w 4757176"/>
              <a:gd name="connsiteY1" fmla="*/ 437433 h 4850182"/>
              <a:gd name="connsiteX2" fmla="*/ 4735397 w 4757176"/>
              <a:gd name="connsiteY2" fmla="*/ 1773180 h 4850182"/>
              <a:gd name="connsiteX3" fmla="*/ 4377810 w 4757176"/>
              <a:gd name="connsiteY3" fmla="*/ 3933235 h 4850182"/>
              <a:gd name="connsiteX4" fmla="*/ 3121708 w 4757176"/>
              <a:gd name="connsiteY4" fmla="*/ 4716168 h 4850182"/>
              <a:gd name="connsiteX5" fmla="*/ 1089898 w 4757176"/>
              <a:gd name="connsiteY5" fmla="*/ 4467947 h 4850182"/>
              <a:gd name="connsiteX6" fmla="*/ 15942 w 4757176"/>
              <a:gd name="connsiteY6" fmla="*/ 3101178 h 4850182"/>
              <a:gd name="connsiteX7" fmla="*/ 482674 w 4757176"/>
              <a:gd name="connsiteY7" fmla="*/ 740383 h 4850182"/>
              <a:gd name="connsiteX8" fmla="*/ 2460239 w 4757176"/>
              <a:gd name="connsiteY8" fmla="*/ 0 h 4850182"/>
              <a:gd name="connsiteX0" fmla="*/ 2484014 w 4780951"/>
              <a:gd name="connsiteY0" fmla="*/ 0 h 4850182"/>
              <a:gd name="connsiteX1" fmla="*/ 3890904 w 4780951"/>
              <a:gd name="connsiteY1" fmla="*/ 437433 h 4850182"/>
              <a:gd name="connsiteX2" fmla="*/ 4759172 w 4780951"/>
              <a:gd name="connsiteY2" fmla="*/ 1773180 h 4850182"/>
              <a:gd name="connsiteX3" fmla="*/ 4401585 w 4780951"/>
              <a:gd name="connsiteY3" fmla="*/ 3933235 h 4850182"/>
              <a:gd name="connsiteX4" fmla="*/ 3145483 w 4780951"/>
              <a:gd name="connsiteY4" fmla="*/ 4716168 h 4850182"/>
              <a:gd name="connsiteX5" fmla="*/ 1113673 w 4780951"/>
              <a:gd name="connsiteY5" fmla="*/ 4467947 h 4850182"/>
              <a:gd name="connsiteX6" fmla="*/ 39717 w 4780951"/>
              <a:gd name="connsiteY6" fmla="*/ 3101178 h 4850182"/>
              <a:gd name="connsiteX7" fmla="*/ 506449 w 4780951"/>
              <a:gd name="connsiteY7" fmla="*/ 740383 h 4850182"/>
              <a:gd name="connsiteX8" fmla="*/ 2484014 w 4780951"/>
              <a:gd name="connsiteY8" fmla="*/ 0 h 4850182"/>
              <a:gd name="connsiteX0" fmla="*/ 2484014 w 4780127"/>
              <a:gd name="connsiteY0" fmla="*/ 0 h 4850182"/>
              <a:gd name="connsiteX1" fmla="*/ 3890904 w 4780127"/>
              <a:gd name="connsiteY1" fmla="*/ 437433 h 4850182"/>
              <a:gd name="connsiteX2" fmla="*/ 4759172 w 4780127"/>
              <a:gd name="connsiteY2" fmla="*/ 1773180 h 4850182"/>
              <a:gd name="connsiteX3" fmla="*/ 4390953 w 4780127"/>
              <a:gd name="connsiteY3" fmla="*/ 3805644 h 4850182"/>
              <a:gd name="connsiteX4" fmla="*/ 3145483 w 4780127"/>
              <a:gd name="connsiteY4" fmla="*/ 4716168 h 4850182"/>
              <a:gd name="connsiteX5" fmla="*/ 1113673 w 4780127"/>
              <a:gd name="connsiteY5" fmla="*/ 4467947 h 4850182"/>
              <a:gd name="connsiteX6" fmla="*/ 39717 w 4780127"/>
              <a:gd name="connsiteY6" fmla="*/ 3101178 h 4850182"/>
              <a:gd name="connsiteX7" fmla="*/ 506449 w 4780127"/>
              <a:gd name="connsiteY7" fmla="*/ 740383 h 4850182"/>
              <a:gd name="connsiteX8" fmla="*/ 2484014 w 4780127"/>
              <a:gd name="connsiteY8" fmla="*/ 0 h 4850182"/>
              <a:gd name="connsiteX0" fmla="*/ 2484014 w 4778010"/>
              <a:gd name="connsiteY0" fmla="*/ 0 h 4846926"/>
              <a:gd name="connsiteX1" fmla="*/ 3890904 w 4778010"/>
              <a:gd name="connsiteY1" fmla="*/ 437433 h 4846926"/>
              <a:gd name="connsiteX2" fmla="*/ 4759172 w 4778010"/>
              <a:gd name="connsiteY2" fmla="*/ 1773180 h 4846926"/>
              <a:gd name="connsiteX3" fmla="*/ 4390953 w 4778010"/>
              <a:gd name="connsiteY3" fmla="*/ 3805644 h 4846926"/>
              <a:gd name="connsiteX4" fmla="*/ 3343914 w 4778010"/>
              <a:gd name="connsiteY4" fmla="*/ 4712128 h 4846926"/>
              <a:gd name="connsiteX5" fmla="*/ 1113673 w 4778010"/>
              <a:gd name="connsiteY5" fmla="*/ 4467947 h 4846926"/>
              <a:gd name="connsiteX6" fmla="*/ 39717 w 4778010"/>
              <a:gd name="connsiteY6" fmla="*/ 3101178 h 4846926"/>
              <a:gd name="connsiteX7" fmla="*/ 506449 w 4778010"/>
              <a:gd name="connsiteY7" fmla="*/ 740383 h 4846926"/>
              <a:gd name="connsiteX8" fmla="*/ 2484014 w 4778010"/>
              <a:gd name="connsiteY8" fmla="*/ 0 h 4846926"/>
              <a:gd name="connsiteX0" fmla="*/ 2484014 w 4782503"/>
              <a:gd name="connsiteY0" fmla="*/ 0 h 4846926"/>
              <a:gd name="connsiteX1" fmla="*/ 3890904 w 4782503"/>
              <a:gd name="connsiteY1" fmla="*/ 437433 h 4846926"/>
              <a:gd name="connsiteX2" fmla="*/ 4759172 w 4782503"/>
              <a:gd name="connsiteY2" fmla="*/ 1773180 h 4846926"/>
              <a:gd name="connsiteX3" fmla="*/ 4450482 w 4782503"/>
              <a:gd name="connsiteY3" fmla="*/ 3688481 h 4846926"/>
              <a:gd name="connsiteX4" fmla="*/ 3343914 w 4782503"/>
              <a:gd name="connsiteY4" fmla="*/ 4712128 h 4846926"/>
              <a:gd name="connsiteX5" fmla="*/ 1113673 w 4782503"/>
              <a:gd name="connsiteY5" fmla="*/ 4467947 h 4846926"/>
              <a:gd name="connsiteX6" fmla="*/ 39717 w 4782503"/>
              <a:gd name="connsiteY6" fmla="*/ 3101178 h 4846926"/>
              <a:gd name="connsiteX7" fmla="*/ 506449 w 4782503"/>
              <a:gd name="connsiteY7" fmla="*/ 740383 h 4846926"/>
              <a:gd name="connsiteX8" fmla="*/ 2484014 w 4782503"/>
              <a:gd name="connsiteY8" fmla="*/ 0 h 4846926"/>
              <a:gd name="connsiteX0" fmla="*/ 2484014 w 4784889"/>
              <a:gd name="connsiteY0" fmla="*/ 0 h 4846926"/>
              <a:gd name="connsiteX1" fmla="*/ 3890904 w 4784889"/>
              <a:gd name="connsiteY1" fmla="*/ 437433 h 4846926"/>
              <a:gd name="connsiteX2" fmla="*/ 4759172 w 4784889"/>
              <a:gd name="connsiteY2" fmla="*/ 1773180 h 4846926"/>
              <a:gd name="connsiteX3" fmla="*/ 4474294 w 4784889"/>
              <a:gd name="connsiteY3" fmla="*/ 3676361 h 4846926"/>
              <a:gd name="connsiteX4" fmla="*/ 3343914 w 4784889"/>
              <a:gd name="connsiteY4" fmla="*/ 4712128 h 4846926"/>
              <a:gd name="connsiteX5" fmla="*/ 1113673 w 4784889"/>
              <a:gd name="connsiteY5" fmla="*/ 4467947 h 4846926"/>
              <a:gd name="connsiteX6" fmla="*/ 39717 w 4784889"/>
              <a:gd name="connsiteY6" fmla="*/ 3101178 h 4846926"/>
              <a:gd name="connsiteX7" fmla="*/ 506449 w 4784889"/>
              <a:gd name="connsiteY7" fmla="*/ 740383 h 4846926"/>
              <a:gd name="connsiteX8" fmla="*/ 2484014 w 4784889"/>
              <a:gd name="connsiteY8" fmla="*/ 0 h 4846926"/>
              <a:gd name="connsiteX0" fmla="*/ 2484014 w 4784889"/>
              <a:gd name="connsiteY0" fmla="*/ 0 h 4860980"/>
              <a:gd name="connsiteX1" fmla="*/ 3890904 w 4784889"/>
              <a:gd name="connsiteY1" fmla="*/ 437433 h 4860980"/>
              <a:gd name="connsiteX2" fmla="*/ 4759172 w 4784889"/>
              <a:gd name="connsiteY2" fmla="*/ 1773180 h 4860980"/>
              <a:gd name="connsiteX3" fmla="*/ 4474294 w 4784889"/>
              <a:gd name="connsiteY3" fmla="*/ 3676361 h 4860980"/>
              <a:gd name="connsiteX4" fmla="*/ 3343914 w 4784889"/>
              <a:gd name="connsiteY4" fmla="*/ 4712128 h 4860980"/>
              <a:gd name="connsiteX5" fmla="*/ 1097799 w 4784889"/>
              <a:gd name="connsiteY5" fmla="*/ 4524510 h 4860980"/>
              <a:gd name="connsiteX6" fmla="*/ 39717 w 4784889"/>
              <a:gd name="connsiteY6" fmla="*/ 3101178 h 4860980"/>
              <a:gd name="connsiteX7" fmla="*/ 506449 w 4784889"/>
              <a:gd name="connsiteY7" fmla="*/ 740383 h 4860980"/>
              <a:gd name="connsiteX8" fmla="*/ 2484014 w 4784889"/>
              <a:gd name="connsiteY8" fmla="*/ 0 h 4860980"/>
              <a:gd name="connsiteX0" fmla="*/ 2484014 w 4783308"/>
              <a:gd name="connsiteY0" fmla="*/ 0 h 4860981"/>
              <a:gd name="connsiteX1" fmla="*/ 3890904 w 4783308"/>
              <a:gd name="connsiteY1" fmla="*/ 437433 h 4860981"/>
              <a:gd name="connsiteX2" fmla="*/ 4759172 w 4783308"/>
              <a:gd name="connsiteY2" fmla="*/ 1773180 h 4860981"/>
              <a:gd name="connsiteX3" fmla="*/ 4474294 w 4783308"/>
              <a:gd name="connsiteY3" fmla="*/ 3676361 h 4860981"/>
              <a:gd name="connsiteX4" fmla="*/ 3443129 w 4783308"/>
              <a:gd name="connsiteY4" fmla="*/ 4712129 h 4860981"/>
              <a:gd name="connsiteX5" fmla="*/ 1097799 w 4783308"/>
              <a:gd name="connsiteY5" fmla="*/ 4524510 h 4860981"/>
              <a:gd name="connsiteX6" fmla="*/ 39717 w 4783308"/>
              <a:gd name="connsiteY6" fmla="*/ 3101178 h 4860981"/>
              <a:gd name="connsiteX7" fmla="*/ 506449 w 4783308"/>
              <a:gd name="connsiteY7" fmla="*/ 740383 h 4860981"/>
              <a:gd name="connsiteX8" fmla="*/ 2484014 w 4783308"/>
              <a:gd name="connsiteY8" fmla="*/ 0 h 4860981"/>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484014 w 4783308"/>
              <a:gd name="connsiteY0" fmla="*/ 0 h 4821502"/>
              <a:gd name="connsiteX1" fmla="*/ 3890904 w 4783308"/>
              <a:gd name="connsiteY1" fmla="*/ 437433 h 4821502"/>
              <a:gd name="connsiteX2" fmla="*/ 4759172 w 4783308"/>
              <a:gd name="connsiteY2" fmla="*/ 1773180 h 4821502"/>
              <a:gd name="connsiteX3" fmla="*/ 4474294 w 4783308"/>
              <a:gd name="connsiteY3" fmla="*/ 3676361 h 4821502"/>
              <a:gd name="connsiteX4" fmla="*/ 3443129 w 4783308"/>
              <a:gd name="connsiteY4" fmla="*/ 4712129 h 4821502"/>
              <a:gd name="connsiteX5" fmla="*/ 1097799 w 4783308"/>
              <a:gd name="connsiteY5" fmla="*/ 4524510 h 4821502"/>
              <a:gd name="connsiteX6" fmla="*/ 39717 w 4783308"/>
              <a:gd name="connsiteY6" fmla="*/ 3101178 h 4821502"/>
              <a:gd name="connsiteX7" fmla="*/ 506449 w 4783308"/>
              <a:gd name="connsiteY7" fmla="*/ 740383 h 4821502"/>
              <a:gd name="connsiteX8" fmla="*/ 2484014 w 4783308"/>
              <a:gd name="connsiteY8" fmla="*/ 0 h 4821502"/>
              <a:gd name="connsiteX0" fmla="*/ 2532073 w 4784141"/>
              <a:gd name="connsiteY0" fmla="*/ 0 h 4773425"/>
              <a:gd name="connsiteX1" fmla="*/ 3891737 w 4784141"/>
              <a:gd name="connsiteY1" fmla="*/ 389356 h 4773425"/>
              <a:gd name="connsiteX2" fmla="*/ 4760005 w 4784141"/>
              <a:gd name="connsiteY2" fmla="*/ 1725103 h 4773425"/>
              <a:gd name="connsiteX3" fmla="*/ 4475127 w 4784141"/>
              <a:gd name="connsiteY3" fmla="*/ 3628284 h 4773425"/>
              <a:gd name="connsiteX4" fmla="*/ 3443962 w 4784141"/>
              <a:gd name="connsiteY4" fmla="*/ 4664052 h 4773425"/>
              <a:gd name="connsiteX5" fmla="*/ 1098632 w 4784141"/>
              <a:gd name="connsiteY5" fmla="*/ 4476433 h 4773425"/>
              <a:gd name="connsiteX6" fmla="*/ 40550 w 4784141"/>
              <a:gd name="connsiteY6" fmla="*/ 3053101 h 4773425"/>
              <a:gd name="connsiteX7" fmla="*/ 507282 w 4784141"/>
              <a:gd name="connsiteY7" fmla="*/ 692306 h 4773425"/>
              <a:gd name="connsiteX8" fmla="*/ 2532073 w 4784141"/>
              <a:gd name="connsiteY8" fmla="*/ 0 h 4773425"/>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32073 w 4784141"/>
              <a:gd name="connsiteY0" fmla="*/ 491 h 4773916"/>
              <a:gd name="connsiteX1" fmla="*/ 3891737 w 4784141"/>
              <a:gd name="connsiteY1" fmla="*/ 389847 h 4773916"/>
              <a:gd name="connsiteX2" fmla="*/ 4760005 w 4784141"/>
              <a:gd name="connsiteY2" fmla="*/ 1725594 h 4773916"/>
              <a:gd name="connsiteX3" fmla="*/ 4475127 w 4784141"/>
              <a:gd name="connsiteY3" fmla="*/ 3628775 h 4773916"/>
              <a:gd name="connsiteX4" fmla="*/ 3443962 w 4784141"/>
              <a:gd name="connsiteY4" fmla="*/ 4664543 h 4773916"/>
              <a:gd name="connsiteX5" fmla="*/ 1098632 w 4784141"/>
              <a:gd name="connsiteY5" fmla="*/ 4476924 h 4773916"/>
              <a:gd name="connsiteX6" fmla="*/ 40550 w 4784141"/>
              <a:gd name="connsiteY6" fmla="*/ 3053592 h 4773916"/>
              <a:gd name="connsiteX7" fmla="*/ 507282 w 4784141"/>
              <a:gd name="connsiteY7" fmla="*/ 692797 h 4773916"/>
              <a:gd name="connsiteX8" fmla="*/ 2532073 w 4784141"/>
              <a:gd name="connsiteY8" fmla="*/ 491 h 4773916"/>
              <a:gd name="connsiteX0" fmla="*/ 2558783 w 4784614"/>
              <a:gd name="connsiteY0" fmla="*/ 525 h 4757924"/>
              <a:gd name="connsiteX1" fmla="*/ 3892210 w 4784614"/>
              <a:gd name="connsiteY1" fmla="*/ 373855 h 4757924"/>
              <a:gd name="connsiteX2" fmla="*/ 4760478 w 4784614"/>
              <a:gd name="connsiteY2" fmla="*/ 1709602 h 4757924"/>
              <a:gd name="connsiteX3" fmla="*/ 4475600 w 4784614"/>
              <a:gd name="connsiteY3" fmla="*/ 3612783 h 4757924"/>
              <a:gd name="connsiteX4" fmla="*/ 3444435 w 4784614"/>
              <a:gd name="connsiteY4" fmla="*/ 4648551 h 4757924"/>
              <a:gd name="connsiteX5" fmla="*/ 1099105 w 4784614"/>
              <a:gd name="connsiteY5" fmla="*/ 4460932 h 4757924"/>
              <a:gd name="connsiteX6" fmla="*/ 41023 w 4784614"/>
              <a:gd name="connsiteY6" fmla="*/ 3037600 h 4757924"/>
              <a:gd name="connsiteX7" fmla="*/ 507755 w 4784614"/>
              <a:gd name="connsiteY7" fmla="*/ 676805 h 4757924"/>
              <a:gd name="connsiteX8" fmla="*/ 2558783 w 4784614"/>
              <a:gd name="connsiteY8" fmla="*/ 525 h 4757924"/>
              <a:gd name="connsiteX0" fmla="*/ 2558783 w 4784614"/>
              <a:gd name="connsiteY0" fmla="*/ 408 h 4757807"/>
              <a:gd name="connsiteX1" fmla="*/ 3907953 w 4784614"/>
              <a:gd name="connsiteY1" fmla="*/ 443183 h 4757807"/>
              <a:gd name="connsiteX2" fmla="*/ 4760478 w 4784614"/>
              <a:gd name="connsiteY2" fmla="*/ 1709485 h 4757807"/>
              <a:gd name="connsiteX3" fmla="*/ 4475600 w 4784614"/>
              <a:gd name="connsiteY3" fmla="*/ 3612666 h 4757807"/>
              <a:gd name="connsiteX4" fmla="*/ 3444435 w 4784614"/>
              <a:gd name="connsiteY4" fmla="*/ 4648434 h 4757807"/>
              <a:gd name="connsiteX5" fmla="*/ 1099105 w 4784614"/>
              <a:gd name="connsiteY5" fmla="*/ 4460815 h 4757807"/>
              <a:gd name="connsiteX6" fmla="*/ 41023 w 4784614"/>
              <a:gd name="connsiteY6" fmla="*/ 3037483 h 4757807"/>
              <a:gd name="connsiteX7" fmla="*/ 507755 w 4784614"/>
              <a:gd name="connsiteY7" fmla="*/ 676688 h 4757807"/>
              <a:gd name="connsiteX8" fmla="*/ 2558783 w 4784614"/>
              <a:gd name="connsiteY8" fmla="*/ 408 h 4757807"/>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50 h 4954478"/>
              <a:gd name="connsiteX1" fmla="*/ 3910127 w 4786788"/>
              <a:gd name="connsiteY1" fmla="*/ 639854 h 4954478"/>
              <a:gd name="connsiteX2" fmla="*/ 4762652 w 4786788"/>
              <a:gd name="connsiteY2" fmla="*/ 1906156 h 4954478"/>
              <a:gd name="connsiteX3" fmla="*/ 4477774 w 4786788"/>
              <a:gd name="connsiteY3" fmla="*/ 3809337 h 4954478"/>
              <a:gd name="connsiteX4" fmla="*/ 3446609 w 4786788"/>
              <a:gd name="connsiteY4" fmla="*/ 4845105 h 4954478"/>
              <a:gd name="connsiteX5" fmla="*/ 1101279 w 4786788"/>
              <a:gd name="connsiteY5" fmla="*/ 4657486 h 4954478"/>
              <a:gd name="connsiteX6" fmla="*/ 43197 w 4786788"/>
              <a:gd name="connsiteY6" fmla="*/ 3234154 h 4954478"/>
              <a:gd name="connsiteX7" fmla="*/ 509929 w 4786788"/>
              <a:gd name="connsiteY7" fmla="*/ 873359 h 4954478"/>
              <a:gd name="connsiteX8" fmla="*/ 2675744 w 4786788"/>
              <a:gd name="connsiteY8" fmla="*/ 250 h 4954478"/>
              <a:gd name="connsiteX0" fmla="*/ 2675744 w 4786788"/>
              <a:gd name="connsiteY0" fmla="*/ 290 h 4954518"/>
              <a:gd name="connsiteX1" fmla="*/ 3910127 w 4786788"/>
              <a:gd name="connsiteY1" fmla="*/ 639894 h 4954518"/>
              <a:gd name="connsiteX2" fmla="*/ 4762652 w 4786788"/>
              <a:gd name="connsiteY2" fmla="*/ 1906196 h 4954518"/>
              <a:gd name="connsiteX3" fmla="*/ 4477774 w 4786788"/>
              <a:gd name="connsiteY3" fmla="*/ 3809377 h 4954518"/>
              <a:gd name="connsiteX4" fmla="*/ 3446609 w 4786788"/>
              <a:gd name="connsiteY4" fmla="*/ 4845145 h 4954518"/>
              <a:gd name="connsiteX5" fmla="*/ 1101279 w 4786788"/>
              <a:gd name="connsiteY5" fmla="*/ 4657526 h 4954518"/>
              <a:gd name="connsiteX6" fmla="*/ 43197 w 4786788"/>
              <a:gd name="connsiteY6" fmla="*/ 3234194 h 4954518"/>
              <a:gd name="connsiteX7" fmla="*/ 509929 w 4786788"/>
              <a:gd name="connsiteY7" fmla="*/ 873399 h 4954518"/>
              <a:gd name="connsiteX8" fmla="*/ 2675744 w 4786788"/>
              <a:gd name="connsiteY8" fmla="*/ 290 h 4954518"/>
              <a:gd name="connsiteX0" fmla="*/ 2675744 w 4786788"/>
              <a:gd name="connsiteY0" fmla="*/ 326 h 4954554"/>
              <a:gd name="connsiteX1" fmla="*/ 3990884 w 4786788"/>
              <a:gd name="connsiteY1" fmla="*/ 591130 h 4954554"/>
              <a:gd name="connsiteX2" fmla="*/ 4762652 w 4786788"/>
              <a:gd name="connsiteY2" fmla="*/ 1906232 h 4954554"/>
              <a:gd name="connsiteX3" fmla="*/ 4477774 w 4786788"/>
              <a:gd name="connsiteY3" fmla="*/ 3809413 h 4954554"/>
              <a:gd name="connsiteX4" fmla="*/ 3446609 w 4786788"/>
              <a:gd name="connsiteY4" fmla="*/ 4845181 h 4954554"/>
              <a:gd name="connsiteX5" fmla="*/ 1101279 w 4786788"/>
              <a:gd name="connsiteY5" fmla="*/ 4657562 h 4954554"/>
              <a:gd name="connsiteX6" fmla="*/ 43197 w 4786788"/>
              <a:gd name="connsiteY6" fmla="*/ 3234230 h 4954554"/>
              <a:gd name="connsiteX7" fmla="*/ 509929 w 4786788"/>
              <a:gd name="connsiteY7" fmla="*/ 873435 h 4954554"/>
              <a:gd name="connsiteX8" fmla="*/ 2675744 w 4786788"/>
              <a:gd name="connsiteY8" fmla="*/ 326 h 4954554"/>
              <a:gd name="connsiteX0" fmla="*/ 2662196 w 4773240"/>
              <a:gd name="connsiteY0" fmla="*/ 326 h 4954554"/>
              <a:gd name="connsiteX1" fmla="*/ 3977336 w 4773240"/>
              <a:gd name="connsiteY1" fmla="*/ 591130 h 4954554"/>
              <a:gd name="connsiteX2" fmla="*/ 4749104 w 4773240"/>
              <a:gd name="connsiteY2" fmla="*/ 1906232 h 4954554"/>
              <a:gd name="connsiteX3" fmla="*/ 4464226 w 4773240"/>
              <a:gd name="connsiteY3" fmla="*/ 3809413 h 4954554"/>
              <a:gd name="connsiteX4" fmla="*/ 3433061 w 4773240"/>
              <a:gd name="connsiteY4" fmla="*/ 4845181 h 4954554"/>
              <a:gd name="connsiteX5" fmla="*/ 1087731 w 4773240"/>
              <a:gd name="connsiteY5" fmla="*/ 4657562 h 4954554"/>
              <a:gd name="connsiteX6" fmla="*/ 29649 w 4773240"/>
              <a:gd name="connsiteY6" fmla="*/ 3234230 h 4954554"/>
              <a:gd name="connsiteX7" fmla="*/ 640977 w 4773240"/>
              <a:gd name="connsiteY7" fmla="*/ 730117 h 4954554"/>
              <a:gd name="connsiteX8" fmla="*/ 2662196 w 4773240"/>
              <a:gd name="connsiteY8" fmla="*/ 326 h 4954554"/>
              <a:gd name="connsiteX0" fmla="*/ 2664762 w 4775806"/>
              <a:gd name="connsiteY0" fmla="*/ 326 h 4954554"/>
              <a:gd name="connsiteX1" fmla="*/ 3979902 w 4775806"/>
              <a:gd name="connsiteY1" fmla="*/ 591130 h 4954554"/>
              <a:gd name="connsiteX2" fmla="*/ 4751670 w 4775806"/>
              <a:gd name="connsiteY2" fmla="*/ 1906232 h 4954554"/>
              <a:gd name="connsiteX3" fmla="*/ 4466792 w 4775806"/>
              <a:gd name="connsiteY3" fmla="*/ 3809413 h 4954554"/>
              <a:gd name="connsiteX4" fmla="*/ 3435627 w 4775806"/>
              <a:gd name="connsiteY4" fmla="*/ 4845181 h 4954554"/>
              <a:gd name="connsiteX5" fmla="*/ 1090297 w 4775806"/>
              <a:gd name="connsiteY5" fmla="*/ 4657562 h 4954554"/>
              <a:gd name="connsiteX6" fmla="*/ 32215 w 4775806"/>
              <a:gd name="connsiteY6" fmla="*/ 3234230 h 4954554"/>
              <a:gd name="connsiteX7" fmla="*/ 607899 w 4775806"/>
              <a:gd name="connsiteY7" fmla="*/ 806182 h 4954554"/>
              <a:gd name="connsiteX8" fmla="*/ 2664762 w 4775806"/>
              <a:gd name="connsiteY8" fmla="*/ 326 h 4954554"/>
              <a:gd name="connsiteX0" fmla="*/ 2673549 w 4784593"/>
              <a:gd name="connsiteY0" fmla="*/ 326 h 4954554"/>
              <a:gd name="connsiteX1" fmla="*/ 3988689 w 4784593"/>
              <a:gd name="connsiteY1" fmla="*/ 591130 h 4954554"/>
              <a:gd name="connsiteX2" fmla="*/ 4760457 w 4784593"/>
              <a:gd name="connsiteY2" fmla="*/ 1906232 h 4954554"/>
              <a:gd name="connsiteX3" fmla="*/ 4475579 w 4784593"/>
              <a:gd name="connsiteY3" fmla="*/ 3809413 h 4954554"/>
              <a:gd name="connsiteX4" fmla="*/ 3444414 w 4784593"/>
              <a:gd name="connsiteY4" fmla="*/ 4845181 h 4954554"/>
              <a:gd name="connsiteX5" fmla="*/ 1099084 w 4784593"/>
              <a:gd name="connsiteY5" fmla="*/ 4657562 h 4954554"/>
              <a:gd name="connsiteX6" fmla="*/ 41002 w 4784593"/>
              <a:gd name="connsiteY6" fmla="*/ 3234230 h 4954554"/>
              <a:gd name="connsiteX7" fmla="*/ 616686 w 4784593"/>
              <a:gd name="connsiteY7" fmla="*/ 806182 h 4954554"/>
              <a:gd name="connsiteX8" fmla="*/ 2673549 w 4784593"/>
              <a:gd name="connsiteY8" fmla="*/ 326 h 4954554"/>
              <a:gd name="connsiteX0" fmla="*/ 2649000 w 4760044"/>
              <a:gd name="connsiteY0" fmla="*/ 326 h 4964273"/>
              <a:gd name="connsiteX1" fmla="*/ 3964140 w 4760044"/>
              <a:gd name="connsiteY1" fmla="*/ 591130 h 4964273"/>
              <a:gd name="connsiteX2" fmla="*/ 4735908 w 4760044"/>
              <a:gd name="connsiteY2" fmla="*/ 1906232 h 4964273"/>
              <a:gd name="connsiteX3" fmla="*/ 4451030 w 4760044"/>
              <a:gd name="connsiteY3" fmla="*/ 3809413 h 4964273"/>
              <a:gd name="connsiteX4" fmla="*/ 3419865 w 4760044"/>
              <a:gd name="connsiteY4" fmla="*/ 4845181 h 4964273"/>
              <a:gd name="connsiteX5" fmla="*/ 1074535 w 4760044"/>
              <a:gd name="connsiteY5" fmla="*/ 4657562 h 4964273"/>
              <a:gd name="connsiteX6" fmla="*/ 33359 w 4760044"/>
              <a:gd name="connsiteY6" fmla="*/ 2995991 h 4964273"/>
              <a:gd name="connsiteX7" fmla="*/ 592137 w 4760044"/>
              <a:gd name="connsiteY7" fmla="*/ 806182 h 4964273"/>
              <a:gd name="connsiteX8" fmla="*/ 2649000 w 4760044"/>
              <a:gd name="connsiteY8" fmla="*/ 326 h 4964273"/>
              <a:gd name="connsiteX0" fmla="*/ 2649000 w 4854502"/>
              <a:gd name="connsiteY0" fmla="*/ 326 h 4679289"/>
              <a:gd name="connsiteX1" fmla="*/ 3964140 w 4854502"/>
              <a:gd name="connsiteY1" fmla="*/ 591130 h 4679289"/>
              <a:gd name="connsiteX2" fmla="*/ 4735908 w 4854502"/>
              <a:gd name="connsiteY2" fmla="*/ 1906232 h 4679289"/>
              <a:gd name="connsiteX3" fmla="*/ 4451030 w 4854502"/>
              <a:gd name="connsiteY3" fmla="*/ 3809413 h 4679289"/>
              <a:gd name="connsiteX4" fmla="*/ 1074535 w 4854502"/>
              <a:gd name="connsiteY4" fmla="*/ 4657562 h 4679289"/>
              <a:gd name="connsiteX5" fmla="*/ 33359 w 4854502"/>
              <a:gd name="connsiteY5" fmla="*/ 2995991 h 4679289"/>
              <a:gd name="connsiteX6" fmla="*/ 592137 w 4854502"/>
              <a:gd name="connsiteY6" fmla="*/ 806182 h 4679289"/>
              <a:gd name="connsiteX7" fmla="*/ 2649000 w 4854502"/>
              <a:gd name="connsiteY7" fmla="*/ 326 h 4679289"/>
              <a:gd name="connsiteX0" fmla="*/ 2615635 w 4821137"/>
              <a:gd name="connsiteY0" fmla="*/ 326 h 4679289"/>
              <a:gd name="connsiteX1" fmla="*/ 3930775 w 4821137"/>
              <a:gd name="connsiteY1" fmla="*/ 591130 h 4679289"/>
              <a:gd name="connsiteX2" fmla="*/ 4702543 w 4821137"/>
              <a:gd name="connsiteY2" fmla="*/ 1906232 h 4679289"/>
              <a:gd name="connsiteX3" fmla="*/ 4417665 w 4821137"/>
              <a:gd name="connsiteY3" fmla="*/ 3809413 h 4679289"/>
              <a:gd name="connsiteX4" fmla="*/ 1041170 w 4821137"/>
              <a:gd name="connsiteY4" fmla="*/ 4657562 h 4679289"/>
              <a:gd name="connsiteX5" fmla="*/ -6 w 4821137"/>
              <a:gd name="connsiteY5" fmla="*/ 2995991 h 4679289"/>
              <a:gd name="connsiteX6" fmla="*/ 2615635 w 4821137"/>
              <a:gd name="connsiteY6" fmla="*/ 326 h 4679289"/>
              <a:gd name="connsiteX0" fmla="*/ 1273592 w 4821137"/>
              <a:gd name="connsiteY0" fmla="*/ 509 h 4538208"/>
              <a:gd name="connsiteX1" fmla="*/ 3930775 w 4821137"/>
              <a:gd name="connsiteY1" fmla="*/ 450049 h 4538208"/>
              <a:gd name="connsiteX2" fmla="*/ 4702543 w 4821137"/>
              <a:gd name="connsiteY2" fmla="*/ 1765151 h 4538208"/>
              <a:gd name="connsiteX3" fmla="*/ 4417665 w 4821137"/>
              <a:gd name="connsiteY3" fmla="*/ 3668332 h 4538208"/>
              <a:gd name="connsiteX4" fmla="*/ 1041170 w 4821137"/>
              <a:gd name="connsiteY4" fmla="*/ 4516481 h 4538208"/>
              <a:gd name="connsiteX5" fmla="*/ -6 w 4821137"/>
              <a:gd name="connsiteY5" fmla="*/ 2854910 h 4538208"/>
              <a:gd name="connsiteX6" fmla="*/ 1273592 w 4821137"/>
              <a:gd name="connsiteY6" fmla="*/ 509 h 4538208"/>
              <a:gd name="connsiteX0" fmla="*/ 1273592 w 4748056"/>
              <a:gd name="connsiteY0" fmla="*/ 509 h 4616908"/>
              <a:gd name="connsiteX1" fmla="*/ 3930775 w 4748056"/>
              <a:gd name="connsiteY1" fmla="*/ 450049 h 4616908"/>
              <a:gd name="connsiteX2" fmla="*/ 4702543 w 4748056"/>
              <a:gd name="connsiteY2" fmla="*/ 1765151 h 4616908"/>
              <a:gd name="connsiteX3" fmla="*/ 4205529 w 4748056"/>
              <a:gd name="connsiteY3" fmla="*/ 4141576 h 4616908"/>
              <a:gd name="connsiteX4" fmla="*/ 1041170 w 4748056"/>
              <a:gd name="connsiteY4" fmla="*/ 4516481 h 4616908"/>
              <a:gd name="connsiteX5" fmla="*/ -6 w 4748056"/>
              <a:gd name="connsiteY5" fmla="*/ 2854910 h 4616908"/>
              <a:gd name="connsiteX6" fmla="*/ 1273592 w 4748056"/>
              <a:gd name="connsiteY6" fmla="*/ 509 h 4616908"/>
              <a:gd name="connsiteX0" fmla="*/ 1273592 w 4733640"/>
              <a:gd name="connsiteY0" fmla="*/ 509 h 4686390"/>
              <a:gd name="connsiteX1" fmla="*/ 3930775 w 4733640"/>
              <a:gd name="connsiteY1" fmla="*/ 450049 h 4686390"/>
              <a:gd name="connsiteX2" fmla="*/ 4702543 w 4733640"/>
              <a:gd name="connsiteY2" fmla="*/ 1765151 h 4686390"/>
              <a:gd name="connsiteX3" fmla="*/ 4205529 w 4733640"/>
              <a:gd name="connsiteY3" fmla="*/ 4141576 h 4686390"/>
              <a:gd name="connsiteX4" fmla="*/ 1606488 w 4733640"/>
              <a:gd name="connsiteY4" fmla="*/ 4600718 h 4686390"/>
              <a:gd name="connsiteX5" fmla="*/ -6 w 4733640"/>
              <a:gd name="connsiteY5" fmla="*/ 2854910 h 4686390"/>
              <a:gd name="connsiteX6" fmla="*/ 1273592 w 4733640"/>
              <a:gd name="connsiteY6" fmla="*/ 509 h 468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33640" h="4686390">
                <a:moveTo>
                  <a:pt x="1273592" y="509"/>
                </a:moveTo>
                <a:cubicBezTo>
                  <a:pt x="1815358" y="-12501"/>
                  <a:pt x="3597772" y="225275"/>
                  <a:pt x="3930775" y="450049"/>
                </a:cubicBezTo>
                <a:cubicBezTo>
                  <a:pt x="4347970" y="891935"/>
                  <a:pt x="4462255" y="1014360"/>
                  <a:pt x="4702543" y="1765151"/>
                </a:cubicBezTo>
                <a:cubicBezTo>
                  <a:pt x="4787656" y="2347784"/>
                  <a:pt x="4721538" y="3668982"/>
                  <a:pt x="4205529" y="4141576"/>
                </a:cubicBezTo>
                <a:cubicBezTo>
                  <a:pt x="3689520" y="4614170"/>
                  <a:pt x="2307410" y="4815162"/>
                  <a:pt x="1606488" y="4600718"/>
                </a:cubicBezTo>
                <a:cubicBezTo>
                  <a:pt x="905566" y="4386274"/>
                  <a:pt x="111831" y="3484145"/>
                  <a:pt x="-6" y="2854910"/>
                </a:cubicBezTo>
                <a:cubicBezTo>
                  <a:pt x="262405" y="2078704"/>
                  <a:pt x="618462" y="401319"/>
                  <a:pt x="1273592" y="509"/>
                </a:cubicBezTo>
                <a:close/>
              </a:path>
            </a:pathLst>
          </a:cu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3" name="Group 22">
            <a:extLst>
              <a:ext uri="{FF2B5EF4-FFF2-40B4-BE49-F238E27FC236}">
                <a16:creationId xmlns:a16="http://schemas.microsoft.com/office/drawing/2014/main" id="{B6554DE5-4EB6-37B0-5592-8BC98C2F4E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81" y="4807207"/>
            <a:ext cx="918368" cy="1207049"/>
            <a:chOff x="-78390" y="3121814"/>
            <a:chExt cx="1118491" cy="1470079"/>
          </a:xfrm>
        </p:grpSpPr>
        <p:sp>
          <p:nvSpPr>
            <p:cNvPr id="24" name="Freeform: Shape 23">
              <a:extLst>
                <a:ext uri="{FF2B5EF4-FFF2-40B4-BE49-F238E27FC236}">
                  <a16:creationId xmlns:a16="http://schemas.microsoft.com/office/drawing/2014/main" id="{4107B540-B9C5-D9E2-A821-31C426CF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8390" y="3123108"/>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3">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68D77E2-FC6B-1120-A088-078257E7D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9804018" flipH="1" flipV="1">
              <a:off x="-76382" y="3121814"/>
              <a:ext cx="1116483" cy="1468785"/>
            </a:xfrm>
            <a:custGeom>
              <a:avLst/>
              <a:gdLst>
                <a:gd name="connsiteX0" fmla="*/ 956391 w 1116483"/>
                <a:gd name="connsiteY0" fmla="*/ 153 h 1468785"/>
                <a:gd name="connsiteX1" fmla="*/ 1079077 w 1116483"/>
                <a:gd name="connsiteY1" fmla="*/ 602009 h 1468785"/>
                <a:gd name="connsiteX2" fmla="*/ 1116462 w 1116483"/>
                <a:gd name="connsiteY2" fmla="*/ 914073 h 1468785"/>
                <a:gd name="connsiteX3" fmla="*/ 980622 w 1116483"/>
                <a:gd name="connsiteY3" fmla="*/ 1295771 h 1468785"/>
                <a:gd name="connsiteX4" fmla="*/ 687235 w 1116483"/>
                <a:gd name="connsiteY4" fmla="*/ 1454403 h 1468785"/>
                <a:gd name="connsiteX5" fmla="*/ 230877 w 1116483"/>
                <a:gd name="connsiteY5" fmla="*/ 1407013 h 1468785"/>
                <a:gd name="connsiteX6" fmla="*/ 10870 w 1116483"/>
                <a:gd name="connsiteY6" fmla="*/ 974245 h 1468785"/>
                <a:gd name="connsiteX7" fmla="*/ 0 w 1116483"/>
                <a:gd name="connsiteY7" fmla="*/ 928504 h 1468785"/>
                <a:gd name="connsiteX8" fmla="*/ 152769 w 1116483"/>
                <a:gd name="connsiteY8" fmla="*/ 416039 h 1468785"/>
                <a:gd name="connsiteX9" fmla="*/ 283884 w 1116483"/>
                <a:gd name="connsiteY9" fmla="*/ 567386 h 1468785"/>
                <a:gd name="connsiteX10" fmla="*/ 580542 w 1116483"/>
                <a:gd name="connsiteY10" fmla="*/ 965435 h 1468785"/>
                <a:gd name="connsiteX11" fmla="*/ 956391 w 1116483"/>
                <a:gd name="connsiteY11" fmla="*/ 153 h 14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483" h="1468785">
                  <a:moveTo>
                    <a:pt x="956391" y="153"/>
                  </a:moveTo>
                  <a:cubicBezTo>
                    <a:pt x="980866" y="41805"/>
                    <a:pt x="1054729" y="367188"/>
                    <a:pt x="1079077" y="602009"/>
                  </a:cubicBezTo>
                  <a:lnTo>
                    <a:pt x="1116462" y="914073"/>
                  </a:lnTo>
                  <a:cubicBezTo>
                    <a:pt x="1117404" y="1121914"/>
                    <a:pt x="1088329" y="1174644"/>
                    <a:pt x="980622" y="1295771"/>
                  </a:cubicBezTo>
                  <a:cubicBezTo>
                    <a:pt x="915272" y="1377907"/>
                    <a:pt x="812193" y="1435863"/>
                    <a:pt x="687235" y="1454403"/>
                  </a:cubicBezTo>
                  <a:cubicBezTo>
                    <a:pt x="562278" y="1472943"/>
                    <a:pt x="343604" y="1487039"/>
                    <a:pt x="230877" y="1407013"/>
                  </a:cubicBezTo>
                  <a:cubicBezTo>
                    <a:pt x="118149" y="1326987"/>
                    <a:pt x="31964" y="1073797"/>
                    <a:pt x="10870" y="974245"/>
                  </a:cubicBezTo>
                  <a:lnTo>
                    <a:pt x="0" y="928504"/>
                  </a:lnTo>
                  <a:lnTo>
                    <a:pt x="152769" y="416039"/>
                  </a:lnTo>
                  <a:lnTo>
                    <a:pt x="283884" y="567386"/>
                  </a:lnTo>
                  <a:cubicBezTo>
                    <a:pt x="413735" y="726703"/>
                    <a:pt x="469476" y="829713"/>
                    <a:pt x="580542" y="965435"/>
                  </a:cubicBezTo>
                  <a:cubicBezTo>
                    <a:pt x="683140" y="636911"/>
                    <a:pt x="935120" y="-11453"/>
                    <a:pt x="956391" y="153"/>
                  </a:cubicBezTo>
                  <a:close/>
                </a:path>
              </a:pathLst>
            </a:custGeom>
            <a:solidFill>
              <a:schemeClr val="accent4">
                <a:lumMod val="40000"/>
                <a:lumOff val="6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Freeform: Shape 26">
            <a:extLst>
              <a:ext uri="{FF2B5EF4-FFF2-40B4-BE49-F238E27FC236}">
                <a16:creationId xmlns:a16="http://schemas.microsoft.com/office/drawing/2014/main" id="{CA434C8A-1FE7-78C7-2287-A4551C31C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024533">
            <a:off x="601441" y="6064350"/>
            <a:ext cx="1531574" cy="583997"/>
          </a:xfrm>
          <a:custGeom>
            <a:avLst/>
            <a:gdLst>
              <a:gd name="connsiteX0" fmla="*/ 136 w 1688483"/>
              <a:gd name="connsiteY0" fmla="*/ 370971 h 643827"/>
              <a:gd name="connsiteX1" fmla="*/ 29796 w 1688483"/>
              <a:gd name="connsiteY1" fmla="*/ 321031 h 643827"/>
              <a:gd name="connsiteX2" fmla="*/ 193494 w 1688483"/>
              <a:gd name="connsiteY2" fmla="*/ 0 h 643827"/>
              <a:gd name="connsiteX3" fmla="*/ 342419 w 1688483"/>
              <a:gd name="connsiteY3" fmla="*/ 41231 h 643827"/>
              <a:gd name="connsiteX4" fmla="*/ 1514785 w 1688483"/>
              <a:gd name="connsiteY4" fmla="*/ 356991 h 643827"/>
              <a:gd name="connsiteX5" fmla="*/ 1546388 w 1688483"/>
              <a:gd name="connsiteY5" fmla="*/ 365855 h 643827"/>
              <a:gd name="connsiteX6" fmla="*/ 1688483 w 1688483"/>
              <a:gd name="connsiteY6" fmla="*/ 643827 h 643827"/>
              <a:gd name="connsiteX7" fmla="*/ 1676562 w 1688483"/>
              <a:gd name="connsiteY7" fmla="*/ 642998 h 643827"/>
              <a:gd name="connsiteX8" fmla="*/ 647542 w 1688483"/>
              <a:gd name="connsiteY8" fmla="*/ 494202 h 643827"/>
              <a:gd name="connsiteX9" fmla="*/ 18901 w 1688483"/>
              <a:gd name="connsiteY9" fmla="*/ 385890 h 643827"/>
              <a:gd name="connsiteX10" fmla="*/ 136 w 1688483"/>
              <a:gd name="connsiteY10" fmla="*/ 370971 h 643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8483" h="643827">
                <a:moveTo>
                  <a:pt x="136" y="370971"/>
                </a:moveTo>
                <a:cubicBezTo>
                  <a:pt x="-1089" y="364364"/>
                  <a:pt x="5757" y="351920"/>
                  <a:pt x="29796" y="321031"/>
                </a:cubicBezTo>
                <a:lnTo>
                  <a:pt x="193494" y="0"/>
                </a:lnTo>
                <a:lnTo>
                  <a:pt x="342419" y="41231"/>
                </a:lnTo>
                <a:cubicBezTo>
                  <a:pt x="669643" y="131506"/>
                  <a:pt x="1200274" y="269712"/>
                  <a:pt x="1514785" y="356991"/>
                </a:cubicBezTo>
                <a:lnTo>
                  <a:pt x="1546388" y="365855"/>
                </a:lnTo>
                <a:lnTo>
                  <a:pt x="1688483" y="643827"/>
                </a:lnTo>
                <a:lnTo>
                  <a:pt x="1676562" y="642998"/>
                </a:lnTo>
                <a:cubicBezTo>
                  <a:pt x="1492444" y="628757"/>
                  <a:pt x="846083" y="561989"/>
                  <a:pt x="647542" y="494202"/>
                </a:cubicBezTo>
                <a:cubicBezTo>
                  <a:pt x="388059" y="448142"/>
                  <a:pt x="164605" y="426337"/>
                  <a:pt x="18901" y="385890"/>
                </a:cubicBezTo>
                <a:cubicBezTo>
                  <a:pt x="10657" y="378348"/>
                  <a:pt x="1361" y="377578"/>
                  <a:pt x="136" y="370971"/>
                </a:cubicBezTo>
                <a:close/>
              </a:path>
            </a:pathLst>
          </a:custGeom>
          <a:solidFill>
            <a:schemeClr val="accent3">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27350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0D7C0CB9-1B26-4A22-A90B-1EE6BFFD5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1 Título">
            <a:extLst>
              <a:ext uri="{FF2B5EF4-FFF2-40B4-BE49-F238E27FC236}">
                <a16:creationId xmlns:a16="http://schemas.microsoft.com/office/drawing/2014/main" id="{DBE599EF-0994-8445-BA9C-C3662CC01C80}"/>
              </a:ext>
            </a:extLst>
          </p:cNvPr>
          <p:cNvSpPr txBox="1">
            <a:spLocks/>
          </p:cNvSpPr>
          <p:nvPr/>
        </p:nvSpPr>
        <p:spPr>
          <a:xfrm>
            <a:off x="1010094" y="1004777"/>
            <a:ext cx="3466214" cy="4848446"/>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400">
              <a:lnSpc>
                <a:spcPct val="90000"/>
              </a:lnSpc>
              <a:spcAft>
                <a:spcPts val="600"/>
              </a:spcAft>
              <a:defRPr/>
            </a:pPr>
            <a:r>
              <a:rPr lang="en-US" sz="3200" b="1">
                <a:solidFill>
                  <a:schemeClr val="tx1">
                    <a:lumMod val="65000"/>
                    <a:lumOff val="35000"/>
                  </a:schemeClr>
                </a:solidFill>
              </a:rPr>
              <a:t>ORDEN DEL DIA</a:t>
            </a:r>
            <a:br>
              <a:rPr lang="en-US" sz="3200">
                <a:solidFill>
                  <a:schemeClr val="tx1">
                    <a:lumMod val="65000"/>
                    <a:lumOff val="35000"/>
                  </a:schemeClr>
                </a:solidFill>
              </a:rPr>
            </a:br>
            <a:endParaRPr lang="en-US" sz="3200">
              <a:solidFill>
                <a:schemeClr val="tx1">
                  <a:lumMod val="65000"/>
                  <a:lumOff val="35000"/>
                </a:schemeClr>
              </a:solidFill>
            </a:endParaRPr>
          </a:p>
        </p:txBody>
      </p:sp>
      <p:sp>
        <p:nvSpPr>
          <p:cNvPr id="16395" name="Rectangle 16394">
            <a:extLst>
              <a:ext uri="{FF2B5EF4-FFF2-40B4-BE49-F238E27FC236}">
                <a16:creationId xmlns:a16="http://schemas.microsoft.com/office/drawing/2014/main" id="{28143209-FADD-4B7E-A49A-BBA97A4E6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1" y="0"/>
            <a:ext cx="674369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6388" name="Rectángulo 2">
            <a:extLst>
              <a:ext uri="{FF2B5EF4-FFF2-40B4-BE49-F238E27FC236}">
                <a16:creationId xmlns:a16="http://schemas.microsoft.com/office/drawing/2014/main" id="{A70736FF-14CA-054B-A857-8051959639DA}"/>
              </a:ext>
            </a:extLst>
          </p:cNvPr>
          <p:cNvSpPr>
            <a:spLocks noChangeArrowheads="1"/>
          </p:cNvSpPr>
          <p:nvPr/>
        </p:nvSpPr>
        <p:spPr bwMode="auto">
          <a:xfrm>
            <a:off x="6088911" y="2301460"/>
            <a:ext cx="5092995" cy="22753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Autofit/>
          </a:bodyPr>
          <a:lstStyle>
            <a:lvl1pPr marL="342900" indent="-342900">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indent="-228600" algn="ctr">
              <a:lnSpc>
                <a:spcPct val="90000"/>
              </a:lnSpc>
              <a:spcAft>
                <a:spcPts val="600"/>
              </a:spcAft>
              <a:buClr>
                <a:srgbClr val="000000"/>
              </a:buClr>
              <a:buSzPts val="1000"/>
              <a:buFont typeface="Arial" panose="020B0604020202020204" pitchFamily="34" charset="0"/>
              <a:buChar char="•"/>
            </a:pP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b="1" dirty="0" err="1">
                <a:solidFill>
                  <a:schemeClr val="bg1">
                    <a:lumMod val="75000"/>
                  </a:schemeClr>
                </a:solidFill>
                <a:latin typeface="+mn-lt"/>
              </a:rPr>
              <a:t>Información</a:t>
            </a:r>
            <a:r>
              <a:rPr lang="en-US" altLang="es-ES" sz="2800" b="1" dirty="0">
                <a:solidFill>
                  <a:schemeClr val="bg1">
                    <a:lumMod val="75000"/>
                  </a:schemeClr>
                </a:solidFill>
                <a:latin typeface="+mn-lt"/>
              </a:rPr>
              <a:t> general </a:t>
            </a:r>
          </a:p>
          <a:p>
            <a:pPr marL="457200">
              <a:lnSpc>
                <a:spcPct val="90000"/>
              </a:lnSpc>
              <a:spcAft>
                <a:spcPts val="600"/>
              </a:spcAft>
              <a:buClr>
                <a:srgbClr val="000000"/>
              </a:buClr>
              <a:buSzPts val="1000"/>
              <a:buFont typeface="+mj-lt"/>
              <a:buAutoNum type="arabicPeriod"/>
            </a:pPr>
            <a:r>
              <a:rPr lang="en-US" altLang="es-ES" sz="2800" b="1" dirty="0">
                <a:solidFill>
                  <a:srgbClr val="595959"/>
                </a:solidFill>
                <a:latin typeface="+mn-lt"/>
              </a:rPr>
              <a:t>Planes de </a:t>
            </a:r>
            <a:r>
              <a:rPr lang="en-US" altLang="es-ES" sz="2800" b="1" dirty="0" err="1">
                <a:solidFill>
                  <a:srgbClr val="595959"/>
                </a:solidFill>
                <a:latin typeface="+mn-lt"/>
              </a:rPr>
              <a:t>estudios</a:t>
            </a:r>
            <a:r>
              <a:rPr lang="en-US" altLang="es-ES" sz="2800" b="1" dirty="0">
                <a:solidFill>
                  <a:srgbClr val="595959"/>
                </a:solidFill>
                <a:latin typeface="+mn-lt"/>
              </a:rPr>
              <a:t> y </a:t>
            </a:r>
            <a:r>
              <a:rPr lang="en-US" altLang="es-ES" sz="2800" b="1" dirty="0" err="1">
                <a:solidFill>
                  <a:srgbClr val="595959"/>
                </a:solidFill>
                <a:latin typeface="+mn-lt"/>
              </a:rPr>
              <a:t>modalidades</a:t>
            </a:r>
            <a:r>
              <a:rPr lang="en-US" altLang="es-ES" sz="2800" b="1" dirty="0">
                <a:solidFill>
                  <a:srgbClr val="595959"/>
                </a:solidFill>
                <a:latin typeface="+mn-lt"/>
              </a:rPr>
              <a:t> de </a:t>
            </a:r>
            <a:r>
              <a:rPr lang="en-US" altLang="es-ES" sz="2800" b="1" dirty="0" err="1">
                <a:solidFill>
                  <a:srgbClr val="595959"/>
                </a:solidFill>
                <a:latin typeface="+mn-lt"/>
              </a:rPr>
              <a:t>enseñanza</a:t>
            </a:r>
            <a:endParaRPr lang="en-US" altLang="es-ES" sz="2800" b="1"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Identidades</a:t>
            </a:r>
            <a:r>
              <a:rPr lang="en-US" altLang="es-ES" sz="2800" dirty="0">
                <a:solidFill>
                  <a:srgbClr val="595959"/>
                </a:solidFill>
                <a:latin typeface="+mn-lt"/>
              </a:rPr>
              <a:t> </a:t>
            </a:r>
            <a:r>
              <a:rPr lang="en-US" altLang="es-ES" sz="2800" dirty="0" err="1">
                <a:solidFill>
                  <a:srgbClr val="595959"/>
                </a:solidFill>
                <a:latin typeface="+mn-lt"/>
              </a:rPr>
              <a:t>Digitales</a:t>
            </a: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Actividades</a:t>
            </a:r>
            <a:r>
              <a:rPr lang="en-US" altLang="es-ES" sz="2800" dirty="0">
                <a:solidFill>
                  <a:srgbClr val="595959"/>
                </a:solidFill>
                <a:latin typeface="+mn-lt"/>
              </a:rPr>
              <a:t> </a:t>
            </a:r>
            <a:r>
              <a:rPr lang="en-US" altLang="es-ES" sz="2800" dirty="0" err="1">
                <a:solidFill>
                  <a:srgbClr val="595959"/>
                </a:solidFill>
                <a:latin typeface="+mn-lt"/>
              </a:rPr>
              <a:t>culturales</a:t>
            </a: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Pruebas</a:t>
            </a:r>
            <a:r>
              <a:rPr lang="en-US" altLang="es-ES" sz="2800" dirty="0">
                <a:solidFill>
                  <a:srgbClr val="595959"/>
                </a:solidFill>
                <a:latin typeface="+mn-lt"/>
              </a:rPr>
              <a:t> de </a:t>
            </a:r>
            <a:r>
              <a:rPr lang="en-US" altLang="es-ES" sz="2800" dirty="0" err="1">
                <a:solidFill>
                  <a:srgbClr val="595959"/>
                </a:solidFill>
                <a:latin typeface="+mn-lt"/>
              </a:rPr>
              <a:t>certificación</a:t>
            </a:r>
            <a:endParaRPr lang="en-US" altLang="es-ES" sz="2800" dirty="0">
              <a:solidFill>
                <a:srgbClr val="595959"/>
              </a:solidFill>
              <a:latin typeface="+mn-lt"/>
            </a:endParaRPr>
          </a:p>
          <a:p>
            <a:pPr marL="457200">
              <a:lnSpc>
                <a:spcPct val="90000"/>
              </a:lnSpc>
              <a:spcAft>
                <a:spcPts val="600"/>
              </a:spcAft>
              <a:buClr>
                <a:srgbClr val="000000"/>
              </a:buClr>
              <a:buSzPts val="1000"/>
              <a:buFont typeface="+mj-lt"/>
              <a:buAutoNum type="arabicPeriod"/>
            </a:pPr>
            <a:r>
              <a:rPr lang="en-US" altLang="es-ES" sz="2800" dirty="0" err="1">
                <a:solidFill>
                  <a:srgbClr val="595959"/>
                </a:solidFill>
                <a:latin typeface="+mn-lt"/>
              </a:rPr>
              <a:t>Ruegos</a:t>
            </a:r>
            <a:r>
              <a:rPr lang="en-US" altLang="es-ES" sz="2800" dirty="0">
                <a:solidFill>
                  <a:srgbClr val="595959"/>
                </a:solidFill>
                <a:latin typeface="+mn-lt"/>
              </a:rPr>
              <a:t> y </a:t>
            </a:r>
            <a:r>
              <a:rPr lang="en-US" altLang="es-ES" sz="2800" dirty="0" err="1">
                <a:solidFill>
                  <a:srgbClr val="595959"/>
                </a:solidFill>
                <a:latin typeface="+mn-lt"/>
              </a:rPr>
              <a:t>preguntas</a:t>
            </a:r>
            <a:r>
              <a:rPr lang="en-US" altLang="es-ES" sz="2800" dirty="0">
                <a:solidFill>
                  <a:srgbClr val="595959"/>
                </a:solidFill>
                <a:latin typeface="+mn-lt"/>
              </a:rPr>
              <a:t>. </a:t>
            </a:r>
          </a:p>
        </p:txBody>
      </p:sp>
      <p:sp>
        <p:nvSpPr>
          <p:cNvPr id="16385" name="Marcador de número de diapositiva 1">
            <a:extLst>
              <a:ext uri="{FF2B5EF4-FFF2-40B4-BE49-F238E27FC236}">
                <a16:creationId xmlns:a16="http://schemas.microsoft.com/office/drawing/2014/main" id="{FAB0C8AE-0FD9-0B42-AE2D-139D26A5DFA8}"/>
              </a:ext>
            </a:extLst>
          </p:cNvPr>
          <p:cNvSpPr>
            <a:spLocks noGrp="1"/>
          </p:cNvSpPr>
          <p:nvPr>
            <p:ph type="sldNum" sz="quarter" idx="12"/>
          </p:nvPr>
        </p:nvSpPr>
        <p:spPr bwMode="auto">
          <a:xfrm>
            <a:off x="9180576" y="6356350"/>
            <a:ext cx="27432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defTabSz="457200" eaLnBrk="0" fontAlgn="base" hangingPunct="0">
              <a:spcBef>
                <a:spcPct val="0"/>
              </a:spcBef>
              <a:spcAft>
                <a:spcPct val="0"/>
              </a:spcAft>
              <a:defRPr>
                <a:solidFill>
                  <a:schemeClr val="tx1"/>
                </a:solidFill>
                <a:latin typeface="Tw Cen MT" panose="020B0602020104020603" pitchFamily="34" charset="77"/>
              </a:defRPr>
            </a:lvl6pPr>
            <a:lvl7pPr marL="2971800" indent="-228600" defTabSz="457200" eaLnBrk="0" fontAlgn="base" hangingPunct="0">
              <a:spcBef>
                <a:spcPct val="0"/>
              </a:spcBef>
              <a:spcAft>
                <a:spcPct val="0"/>
              </a:spcAft>
              <a:defRPr>
                <a:solidFill>
                  <a:schemeClr val="tx1"/>
                </a:solidFill>
                <a:latin typeface="Tw Cen MT" panose="020B0602020104020603" pitchFamily="34" charset="77"/>
              </a:defRPr>
            </a:lvl7pPr>
            <a:lvl8pPr marL="3429000" indent="-228600" defTabSz="457200" eaLnBrk="0" fontAlgn="base" hangingPunct="0">
              <a:spcBef>
                <a:spcPct val="0"/>
              </a:spcBef>
              <a:spcAft>
                <a:spcPct val="0"/>
              </a:spcAft>
              <a:defRPr>
                <a:solidFill>
                  <a:schemeClr val="tx1"/>
                </a:solidFill>
                <a:latin typeface="Tw Cen MT" panose="020B0602020104020603" pitchFamily="34" charset="77"/>
              </a:defRPr>
            </a:lvl8pPr>
            <a:lvl9pPr marL="3886200" indent="-228600" defTabSz="457200" eaLnBrk="0" fontAlgn="base" hangingPunct="0">
              <a:spcBef>
                <a:spcPct val="0"/>
              </a:spcBef>
              <a:spcAft>
                <a:spcPct val="0"/>
              </a:spcAft>
              <a:defRPr>
                <a:solidFill>
                  <a:schemeClr val="tx1"/>
                </a:solidFill>
                <a:latin typeface="Tw Cen MT" panose="020B0602020104020603" pitchFamily="34" charset="77"/>
              </a:defRPr>
            </a:lvl9pPr>
          </a:lstStyle>
          <a:p>
            <a:pPr>
              <a:spcAft>
                <a:spcPts val="600"/>
              </a:spcAft>
              <a:defRPr/>
            </a:pPr>
            <a:fld id="{7C3DA7A2-5621-AA42-AA87-E6F9CBB3A646}" type="slidenum">
              <a:rPr lang="en-US" altLang="es-ES" sz="900">
                <a:solidFill>
                  <a:srgbClr val="595959"/>
                </a:solidFill>
                <a:latin typeface="Calibri" panose="020F0502020204030204"/>
              </a:rPr>
              <a:pPr>
                <a:spcAft>
                  <a:spcPts val="600"/>
                </a:spcAft>
                <a:defRPr/>
              </a:pPr>
              <a:t>9</a:t>
            </a:fld>
            <a:endParaRPr lang="en-US" altLang="es-ES" sz="900">
              <a:solidFill>
                <a:srgbClr val="595959"/>
              </a:solidFill>
              <a:latin typeface="Calibri" panose="020F0502020204030204"/>
            </a:endParaRPr>
          </a:p>
        </p:txBody>
      </p:sp>
      <p:pic>
        <p:nvPicPr>
          <p:cNvPr id="2" name="Picture 2" descr="Procedimiento de matrícula – Calendario de matrícula ...">
            <a:extLst>
              <a:ext uri="{FF2B5EF4-FFF2-40B4-BE49-F238E27FC236}">
                <a16:creationId xmlns:a16="http://schemas.microsoft.com/office/drawing/2014/main" id="{DDBE4565-3E4A-74CE-1073-599D820F5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3176" y="503172"/>
            <a:ext cx="1778000" cy="177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06330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TotalTime>
  <Words>1394</Words>
  <Application>Microsoft Office PowerPoint</Application>
  <PresentationFormat>Panorámica</PresentationFormat>
  <Paragraphs>403</Paragraphs>
  <Slides>70</Slides>
  <Notes>6</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70</vt:i4>
      </vt:variant>
    </vt:vector>
  </HeadingPairs>
  <TitlesOfParts>
    <vt:vector size="81" baseType="lpstr">
      <vt:lpstr>Arial</vt:lpstr>
      <vt:lpstr>Calibri</vt:lpstr>
      <vt:lpstr>Calibri Light</vt:lpstr>
      <vt:lpstr>Cochocib Script Latin Pro</vt:lpstr>
      <vt:lpstr>Corbel</vt:lpstr>
      <vt:lpstr>Modern Love</vt:lpstr>
      <vt:lpstr>Times New Roman</vt:lpstr>
      <vt:lpstr>Tw Cen MT</vt:lpstr>
      <vt:lpstr>Tw Cen MT Condensed</vt:lpstr>
      <vt:lpstr>Verdana</vt:lpstr>
      <vt:lpstr>Tema de Office</vt:lpstr>
      <vt:lpstr>Reunión informativa para familias de alumnado menor de edad</vt:lpstr>
      <vt:lpstr>Equipo Directivo</vt:lpstr>
      <vt:lpstr>Presentación de PowerPoint</vt:lpstr>
      <vt:lpstr>Horario de apertura de Secretaría </vt:lpstr>
      <vt:lpstr>Horario de apertura de Secretaría That’s English!</vt:lpstr>
      <vt:lpstr>Horario de atención al público del Equipo Directivo</vt:lpstr>
      <vt:lpstr>Atención a la diversidad</vt:lpstr>
      <vt:lpstr>Presentación de PowerPoint</vt:lpstr>
      <vt:lpstr>Presentación de PowerPoint</vt:lpstr>
      <vt:lpstr>Oferta</vt:lpstr>
      <vt:lpstr>Italiano  Curso 2023-2024 </vt:lpstr>
      <vt:lpstr>Cifras de solicitud de plaza- Italiano  Matrícula 28 de septiembre a las 10:00</vt:lpstr>
      <vt:lpstr>Presentación de PowerPoint</vt:lpstr>
      <vt:lpstr>Alemán: matricula 9 de octubre Provisional </vt:lpstr>
      <vt:lpstr>Francés: matricula 9 de octubre Provisional </vt:lpstr>
      <vt:lpstr>Inglés: matricula 9 de octubre Provisional </vt:lpstr>
      <vt:lpstr>Cifras de matrícula That’s English! Provisional</vt:lpstr>
      <vt:lpstr>Cursos de Actualización </vt:lpstr>
      <vt:lpstr>Cursos para docentes</vt:lpstr>
      <vt:lpstr>Planes de estudio</vt:lpstr>
      <vt:lpstr>PLANES DE ESTUDIOS 2022-2023</vt:lpstr>
      <vt:lpstr>Clases</vt:lpstr>
      <vt:lpstr>Atención a la diversidad</vt:lpstr>
      <vt:lpstr>Cambio de curso y/o nivel NUEVO ALUMNADO  Procedimiento 1</vt:lpstr>
      <vt:lpstr>Nivelación en septiembre</vt:lpstr>
      <vt:lpstr>Número de presentados  septiembre 2023</vt:lpstr>
      <vt:lpstr>Cambio de curso y/o nivel NUEVO ALUMNADO  Procedimiento 2</vt:lpstr>
      <vt:lpstr>Octubre 2023</vt:lpstr>
      <vt:lpstr>Del 2/3 al 13 de octubre</vt:lpstr>
      <vt:lpstr>Octubre 2023</vt:lpstr>
      <vt:lpstr>Del 16 al 20 de octubre</vt:lpstr>
      <vt:lpstr>Octubre 2023</vt:lpstr>
      <vt:lpstr>Del 23 al 31 de octubre</vt:lpstr>
      <vt:lpstr>FORMULARIO</vt:lpstr>
      <vt:lpstr>Menores de edad</vt:lpstr>
      <vt:lpstr>Matrícula condicional NI B1.1 </vt:lpstr>
      <vt:lpstr>Programaciones didácticas</vt:lpstr>
      <vt:lpstr>ACTIVIDADES DE LENGUA EVALUADAS</vt:lpstr>
      <vt:lpstr>Presentación de PowerPoint</vt:lpstr>
      <vt:lpstr>Presentación de PowerPoint</vt:lpstr>
      <vt:lpstr>EVALUACIONES</vt:lpstr>
      <vt:lpstr>SIN BARRERAS DE CERTIFICACIÓN</vt:lpstr>
      <vt:lpstr>Calificaciones</vt:lpstr>
      <vt:lpstr>Presentación de PowerPoint</vt:lpstr>
      <vt:lpstr>Calificaciones</vt:lpstr>
      <vt:lpstr>Presentación de PowerPoint</vt:lpstr>
      <vt:lpstr>Convocatorias</vt:lpstr>
      <vt:lpstr>Presentación de PowerPoint</vt:lpstr>
      <vt:lpstr>Presentación de PowerPoint</vt:lpstr>
      <vt:lpstr>Presentación de PowerPoint</vt:lpstr>
      <vt:lpstr>Presentación de PowerPoint</vt:lpstr>
      <vt:lpstr>Anulación de matrícula</vt:lpstr>
      <vt:lpstr>ANULACIÓN DE MATRÍCULA sin fecha límite</vt:lpstr>
      <vt:lpstr>Presentación de PowerPoint</vt:lpstr>
      <vt:lpstr>Presentación de PowerPoint</vt:lpstr>
      <vt:lpstr>Presentación de PowerPoint</vt:lpstr>
      <vt:lpstr>Primer cuatrimestre</vt:lpstr>
      <vt:lpstr>30 y 31 de octubre</vt:lpstr>
      <vt:lpstr>Segundo cuatrimestre</vt:lpstr>
      <vt:lpstr>Viaje de estudios Departamento de Alemán</vt:lpstr>
      <vt:lpstr>Teatro The English Theatre Troupe</vt:lpstr>
      <vt:lpstr>Bienestar</vt:lpstr>
      <vt:lpstr>Biblioteca  2023-2024</vt:lpstr>
      <vt:lpstr>Fomento a la lectura</vt:lpstr>
      <vt:lpstr>Presentación de PowerPoint</vt:lpstr>
      <vt:lpstr>Estructura</vt:lpstr>
      <vt:lpstr>FECHAS DE INSCRIPCIÓN </vt:lpstr>
      <vt:lpstr>FECHAS DE REALIZACIÓN 2024</vt:lpstr>
      <vt:lpstr>Presentación de PowerPoint</vt:lpstr>
      <vt:lpstr>Muchas 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informativa para familias de alumnado menor de edad</dc:title>
  <dc:creator>ROBERTO ANTONIO VALDEON GARCIA</dc:creator>
  <cp:lastModifiedBy>MARIA DOLORES FERNANDEZ GAVELA</cp:lastModifiedBy>
  <cp:revision>11</cp:revision>
  <dcterms:created xsi:type="dcterms:W3CDTF">2022-10-08T11:30:34Z</dcterms:created>
  <dcterms:modified xsi:type="dcterms:W3CDTF">2023-10-24T18:41:33Z</dcterms:modified>
</cp:coreProperties>
</file>