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2" r:id="rId1"/>
  </p:sldMasterIdLst>
  <p:notesMasterIdLst>
    <p:notesMasterId r:id="rId57"/>
  </p:notesMasterIdLst>
  <p:sldIdLst>
    <p:sldId id="662" r:id="rId2"/>
    <p:sldId id="579" r:id="rId3"/>
    <p:sldId id="330" r:id="rId4"/>
    <p:sldId id="354" r:id="rId5"/>
    <p:sldId id="438" r:id="rId6"/>
    <p:sldId id="445" r:id="rId7"/>
    <p:sldId id="450" r:id="rId8"/>
    <p:sldId id="576" r:id="rId9"/>
    <p:sldId id="575" r:id="rId10"/>
    <p:sldId id="403" r:id="rId11"/>
    <p:sldId id="577" r:id="rId12"/>
    <p:sldId id="404" r:id="rId13"/>
    <p:sldId id="580" r:id="rId14"/>
    <p:sldId id="357" r:id="rId15"/>
    <p:sldId id="360" r:id="rId16"/>
    <p:sldId id="359" r:id="rId17"/>
    <p:sldId id="382" r:id="rId18"/>
    <p:sldId id="412" r:id="rId19"/>
    <p:sldId id="413" r:id="rId20"/>
    <p:sldId id="415" r:id="rId21"/>
    <p:sldId id="414" r:id="rId22"/>
    <p:sldId id="333" r:id="rId23"/>
    <p:sldId id="326" r:id="rId24"/>
    <p:sldId id="279" r:id="rId25"/>
    <p:sldId id="584" r:id="rId26"/>
    <p:sldId id="268" r:id="rId27"/>
    <p:sldId id="444" r:id="rId28"/>
    <p:sldId id="581" r:id="rId29"/>
    <p:sldId id="650" r:id="rId30"/>
    <p:sldId id="527" r:id="rId31"/>
    <p:sldId id="635" r:id="rId32"/>
    <p:sldId id="636" r:id="rId33"/>
    <p:sldId id="651" r:id="rId34"/>
    <p:sldId id="621" r:id="rId35"/>
    <p:sldId id="638" r:id="rId36"/>
    <p:sldId id="661" r:id="rId37"/>
    <p:sldId id="407" r:id="rId38"/>
    <p:sldId id="566" r:id="rId39"/>
    <p:sldId id="557" r:id="rId40"/>
    <p:sldId id="570" r:id="rId41"/>
    <p:sldId id="582" r:id="rId42"/>
    <p:sldId id="345" r:id="rId43"/>
    <p:sldId id="381" r:id="rId44"/>
    <p:sldId id="347" r:id="rId45"/>
    <p:sldId id="572" r:id="rId46"/>
    <p:sldId id="666" r:id="rId47"/>
    <p:sldId id="667" r:id="rId48"/>
    <p:sldId id="668" r:id="rId49"/>
    <p:sldId id="346" r:id="rId50"/>
    <p:sldId id="665" r:id="rId51"/>
    <p:sldId id="663" r:id="rId52"/>
    <p:sldId id="664" r:id="rId53"/>
    <p:sldId id="352" r:id="rId54"/>
    <p:sldId id="583" r:id="rId55"/>
    <p:sldId id="31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5CC4C11E-E3A8-5D4B-9BFC-94FE15675685}">
          <p14:sldIdLst>
            <p14:sldId id="662"/>
            <p14:sldId id="579"/>
            <p14:sldId id="330"/>
            <p14:sldId id="354"/>
            <p14:sldId id="438"/>
            <p14:sldId id="445"/>
            <p14:sldId id="450"/>
            <p14:sldId id="576"/>
            <p14:sldId id="575"/>
            <p14:sldId id="403"/>
            <p14:sldId id="577"/>
            <p14:sldId id="404"/>
            <p14:sldId id="580"/>
          </p14:sldIdLst>
        </p14:section>
        <p14:section name="PLANES" id="{2936D248-0080-8346-8BE7-151B44ABACC1}">
          <p14:sldIdLst>
            <p14:sldId id="357"/>
            <p14:sldId id="360"/>
            <p14:sldId id="359"/>
            <p14:sldId id="382"/>
            <p14:sldId id="412"/>
            <p14:sldId id="413"/>
            <p14:sldId id="415"/>
            <p14:sldId id="414"/>
            <p14:sldId id="333"/>
            <p14:sldId id="326"/>
            <p14:sldId id="279"/>
            <p14:sldId id="584"/>
            <p14:sldId id="268"/>
            <p14:sldId id="444"/>
            <p14:sldId id="581"/>
            <p14:sldId id="650"/>
            <p14:sldId id="527"/>
            <p14:sldId id="635"/>
            <p14:sldId id="636"/>
            <p14:sldId id="651"/>
            <p14:sldId id="621"/>
            <p14:sldId id="638"/>
            <p14:sldId id="661"/>
            <p14:sldId id="407"/>
            <p14:sldId id="566"/>
            <p14:sldId id="557"/>
            <p14:sldId id="570"/>
            <p14:sldId id="582"/>
          </p14:sldIdLst>
        </p14:section>
        <p14:section name="PRUEBAS" id="{2598174D-9E8F-3640-ADB3-2EACF9455424}">
          <p14:sldIdLst>
            <p14:sldId id="345"/>
            <p14:sldId id="381"/>
            <p14:sldId id="347"/>
            <p14:sldId id="572"/>
            <p14:sldId id="666"/>
            <p14:sldId id="667"/>
            <p14:sldId id="668"/>
            <p14:sldId id="346"/>
            <p14:sldId id="665"/>
            <p14:sldId id="663"/>
            <p14:sldId id="664"/>
            <p14:sldId id="352"/>
            <p14:sldId id="583"/>
          </p14:sldIdLst>
        </p14:section>
        <p14:section name="FINAL" id="{F347787A-C9CD-8744-942E-D90AF820ED55}">
          <p14:sldIdLst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invitado" initials="Ui" lastIdx="3" clrIdx="0">
    <p:extLst>
      <p:ext uri="{19B8F6BF-5375-455C-9EA6-DF929625EA0E}">
        <p15:presenceInfo xmlns:p15="http://schemas.microsoft.com/office/powerpoint/2012/main" userId="S::urn:spo:anon#e39a532bd16f80f31e9307a8e6575e6982db3f8b20763b1b4dad330afc2b7075::" providerId="AD"/>
      </p:ext>
    </p:extLst>
  </p:cmAuthor>
  <p:cmAuthor id="2" name="ROBERTO ANTONIO VALDEON GARCIA" initials="RAVG" lastIdx="2" clrIdx="1">
    <p:extLst>
      <p:ext uri="{19B8F6BF-5375-455C-9EA6-DF929625EA0E}">
        <p15:presenceInfo xmlns:p15="http://schemas.microsoft.com/office/powerpoint/2012/main" userId="S::valdeon@uniovi.es::c72338af-356c-405b-b28a-5836bc2450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FF"/>
    <a:srgbClr val="FFCCFF"/>
    <a:srgbClr val="FFCCCC"/>
    <a:srgbClr val="FF40FF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94"/>
  </p:normalViewPr>
  <p:slideViewPr>
    <p:cSldViewPr snapToGrid="0">
      <p:cViewPr varScale="1">
        <p:scale>
          <a:sx n="107" d="100"/>
          <a:sy n="107" d="100"/>
        </p:scale>
        <p:origin x="176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0T12:08:32.519" idx="2">
    <p:pos x="10" y="10"/>
    <p:text>En los ciclos formativos se admite la anulación hasta un mes antes de la evaluación final , ¿sería interesante aplicarlo en la Escuela cuando proceda?
</p:text>
    <p:extLst>
      <p:ext uri="{C676402C-5697-4E1C-873F-D02D1690AC5C}">
        <p15:threadingInfo xmlns:p15="http://schemas.microsoft.com/office/powerpoint/2012/main" timeZoneBias="48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920636-0284-427F-847C-B13C1456DF2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B59AC42-5553-460D-B842-CC0C9CCA32B9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Página web</a:t>
          </a:r>
          <a:endParaRPr lang="en-US"/>
        </a:p>
      </dgm:t>
    </dgm:pt>
    <dgm:pt modelId="{0C3D6183-10F7-40BA-B334-038972B429D3}" type="parTrans" cxnId="{96545B8A-1A3E-48B6-B4D6-A78C4FC288FB}">
      <dgm:prSet/>
      <dgm:spPr/>
      <dgm:t>
        <a:bodyPr/>
        <a:lstStyle/>
        <a:p>
          <a:endParaRPr lang="en-US"/>
        </a:p>
      </dgm:t>
    </dgm:pt>
    <dgm:pt modelId="{B52EFFC9-5C20-4354-AB59-938935DD9344}" type="sibTrans" cxnId="{96545B8A-1A3E-48B6-B4D6-A78C4FC288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C274430-B33D-4203-94BD-0C1EE6D62DBE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Televisión entrada edificio principal</a:t>
          </a:r>
          <a:endParaRPr lang="en-US"/>
        </a:p>
      </dgm:t>
    </dgm:pt>
    <dgm:pt modelId="{9828FCEE-8FFD-4BB7-824F-F13B11CAB9FE}" type="parTrans" cxnId="{EFA19AB7-6610-48B9-981C-3139588EA789}">
      <dgm:prSet/>
      <dgm:spPr/>
      <dgm:t>
        <a:bodyPr/>
        <a:lstStyle/>
        <a:p>
          <a:endParaRPr lang="en-US"/>
        </a:p>
      </dgm:t>
    </dgm:pt>
    <dgm:pt modelId="{87230A76-E475-432E-A58B-4C17C8074244}" type="sibTrans" cxnId="{EFA19AB7-6610-48B9-981C-3139588EA78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961D771-9239-491E-A5FC-D6C9B0113B7C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Aplicación TOKAPP</a:t>
          </a:r>
          <a:endParaRPr lang="en-US"/>
        </a:p>
      </dgm:t>
    </dgm:pt>
    <dgm:pt modelId="{9F4FB114-36C0-4A72-8C0C-A515C7C52FE5}" type="parTrans" cxnId="{7EB6ED9F-80AE-4790-A434-47B2C9F5BC43}">
      <dgm:prSet/>
      <dgm:spPr/>
      <dgm:t>
        <a:bodyPr/>
        <a:lstStyle/>
        <a:p>
          <a:endParaRPr lang="en-US"/>
        </a:p>
      </dgm:t>
    </dgm:pt>
    <dgm:pt modelId="{AF3A17FD-4061-42CB-B4D3-A4B3F0EF73F5}" type="sibTrans" cxnId="{7EB6ED9F-80AE-4790-A434-47B2C9F5BC4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1102428-AF84-4E6A-BE6B-5D9729E834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REDES SOCIALES </a:t>
          </a:r>
        </a:p>
      </dgm:t>
    </dgm:pt>
    <dgm:pt modelId="{1D2B8282-3F56-4B8A-936C-3B9952E180A3}" type="parTrans" cxnId="{2FFF37D3-1843-43D9-8D4E-EBB585010010}">
      <dgm:prSet/>
      <dgm:spPr/>
      <dgm:t>
        <a:bodyPr/>
        <a:lstStyle/>
        <a:p>
          <a:endParaRPr lang="en-US"/>
        </a:p>
      </dgm:t>
    </dgm:pt>
    <dgm:pt modelId="{305EFADF-2E55-4F07-87AD-7C88A80B3D01}" type="sibTrans" cxnId="{2FFF37D3-1843-43D9-8D4E-EBB58501001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07BDB45-1226-4A5A-ABC7-F048D2907C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Teléfono: 985 393 393</a:t>
          </a:r>
        </a:p>
      </dgm:t>
    </dgm:pt>
    <dgm:pt modelId="{FAF24084-86C0-43F5-AEA8-1E61A0B61EDB}" type="parTrans" cxnId="{A754FB8F-A50F-4DC6-B7B5-327A4BC90CF6}">
      <dgm:prSet/>
      <dgm:spPr/>
      <dgm:t>
        <a:bodyPr/>
        <a:lstStyle/>
        <a:p>
          <a:endParaRPr lang="es-ES"/>
        </a:p>
      </dgm:t>
    </dgm:pt>
    <dgm:pt modelId="{8BC1BD5F-A192-4B0E-B77C-0B0505FFBCA5}" type="sibTrans" cxnId="{A754FB8F-A50F-4DC6-B7B5-327A4BC90CF6}">
      <dgm:prSet/>
      <dgm:spPr/>
      <dgm:t>
        <a:bodyPr/>
        <a:lstStyle/>
        <a:p>
          <a:pPr>
            <a:lnSpc>
              <a:spcPct val="100000"/>
            </a:lnSpc>
          </a:pPr>
          <a:endParaRPr lang="es-ES"/>
        </a:p>
      </dgm:t>
    </dgm:pt>
    <dgm:pt modelId="{C4213EBC-9FF7-41A4-84E3-E0AE310981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Correo</a:t>
          </a:r>
          <a:r>
            <a:rPr lang="en-US" dirty="0"/>
            <a:t>: eoigijon@educastur.org</a:t>
          </a:r>
        </a:p>
      </dgm:t>
    </dgm:pt>
    <dgm:pt modelId="{B5D898B7-3128-40BD-B961-28F38C27F357}" type="parTrans" cxnId="{E2C18335-5050-4CAF-AC81-F03AEC24D0AB}">
      <dgm:prSet/>
      <dgm:spPr/>
      <dgm:t>
        <a:bodyPr/>
        <a:lstStyle/>
        <a:p>
          <a:endParaRPr lang="es-ES"/>
        </a:p>
      </dgm:t>
    </dgm:pt>
    <dgm:pt modelId="{C978676A-A83E-4821-968F-7CE3069AEA8E}" type="sibTrans" cxnId="{E2C18335-5050-4CAF-AC81-F03AEC24D0AB}">
      <dgm:prSet/>
      <dgm:spPr/>
      <dgm:t>
        <a:bodyPr/>
        <a:lstStyle/>
        <a:p>
          <a:endParaRPr lang="en-US"/>
        </a:p>
      </dgm:t>
    </dgm:pt>
    <dgm:pt modelId="{53860CE8-229B-4534-AE20-181D4EFA94F3}" type="pres">
      <dgm:prSet presAssocID="{1A920636-0284-427F-847C-B13C1456DF24}" presName="root" presStyleCnt="0">
        <dgm:presLayoutVars>
          <dgm:dir/>
          <dgm:resizeHandles val="exact"/>
        </dgm:presLayoutVars>
      </dgm:prSet>
      <dgm:spPr/>
    </dgm:pt>
    <dgm:pt modelId="{4B296C1D-970C-4CE7-A29B-25901B0950A5}" type="pres">
      <dgm:prSet presAssocID="{1A920636-0284-427F-847C-B13C1456DF24}" presName="container" presStyleCnt="0">
        <dgm:presLayoutVars>
          <dgm:dir/>
          <dgm:resizeHandles val="exact"/>
        </dgm:presLayoutVars>
      </dgm:prSet>
      <dgm:spPr/>
    </dgm:pt>
    <dgm:pt modelId="{5FE668E2-F462-4AF0-8607-E7BB6606CF66}" type="pres">
      <dgm:prSet presAssocID="{3B59AC42-5553-460D-B842-CC0C9CCA32B9}" presName="compNode" presStyleCnt="0"/>
      <dgm:spPr/>
    </dgm:pt>
    <dgm:pt modelId="{9CDBCB3B-AD7B-49F0-9056-D9F3C254CD9A}" type="pres">
      <dgm:prSet presAssocID="{3B59AC42-5553-460D-B842-CC0C9CCA32B9}" presName="iconBgRect" presStyleLbl="bgShp" presStyleIdx="0" presStyleCnt="6"/>
      <dgm:spPr/>
    </dgm:pt>
    <dgm:pt modelId="{A7573A2C-FB26-45DE-9C6A-28FA832F81A6}" type="pres">
      <dgm:prSet presAssocID="{3B59AC42-5553-460D-B842-CC0C9CCA32B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7FE3D7B6-DD3E-4D5D-8D40-AE6042EA4064}" type="pres">
      <dgm:prSet presAssocID="{3B59AC42-5553-460D-B842-CC0C9CCA32B9}" presName="spaceRect" presStyleCnt="0"/>
      <dgm:spPr/>
    </dgm:pt>
    <dgm:pt modelId="{413BE263-701F-4C80-BCBD-690B3123603D}" type="pres">
      <dgm:prSet presAssocID="{3B59AC42-5553-460D-B842-CC0C9CCA32B9}" presName="textRect" presStyleLbl="revTx" presStyleIdx="0" presStyleCnt="6">
        <dgm:presLayoutVars>
          <dgm:chMax val="1"/>
          <dgm:chPref val="1"/>
        </dgm:presLayoutVars>
      </dgm:prSet>
      <dgm:spPr/>
    </dgm:pt>
    <dgm:pt modelId="{1CC07CFB-D11F-4731-A716-261AA60C171E}" type="pres">
      <dgm:prSet presAssocID="{B52EFFC9-5C20-4354-AB59-938935DD9344}" presName="sibTrans" presStyleLbl="sibTrans2D1" presStyleIdx="0" presStyleCnt="0"/>
      <dgm:spPr/>
    </dgm:pt>
    <dgm:pt modelId="{1FA0BDEF-3237-445D-AE87-29A164942E11}" type="pres">
      <dgm:prSet presAssocID="{2C274430-B33D-4203-94BD-0C1EE6D62DBE}" presName="compNode" presStyleCnt="0"/>
      <dgm:spPr/>
    </dgm:pt>
    <dgm:pt modelId="{D4F77FB4-82EB-4B7E-AD85-9A0BDC1B91CF}" type="pres">
      <dgm:prSet presAssocID="{2C274430-B33D-4203-94BD-0C1EE6D62DBE}" presName="iconBgRect" presStyleLbl="bgShp" presStyleIdx="1" presStyleCnt="6"/>
      <dgm:spPr/>
    </dgm:pt>
    <dgm:pt modelId="{51439D42-0C91-4637-9582-23C229E0F2C7}" type="pres">
      <dgm:prSet presAssocID="{2C274430-B33D-4203-94BD-0C1EE6D62DB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ón"/>
        </a:ext>
      </dgm:extLst>
    </dgm:pt>
    <dgm:pt modelId="{D87CC8EA-C81F-4970-8B8D-1E0301A9BC9D}" type="pres">
      <dgm:prSet presAssocID="{2C274430-B33D-4203-94BD-0C1EE6D62DBE}" presName="spaceRect" presStyleCnt="0"/>
      <dgm:spPr/>
    </dgm:pt>
    <dgm:pt modelId="{D868A86A-0F47-4B0C-8906-F512AE20CFB8}" type="pres">
      <dgm:prSet presAssocID="{2C274430-B33D-4203-94BD-0C1EE6D62DBE}" presName="textRect" presStyleLbl="revTx" presStyleIdx="1" presStyleCnt="6">
        <dgm:presLayoutVars>
          <dgm:chMax val="1"/>
          <dgm:chPref val="1"/>
        </dgm:presLayoutVars>
      </dgm:prSet>
      <dgm:spPr/>
    </dgm:pt>
    <dgm:pt modelId="{54ECD0E0-3A4C-446F-A291-63B5602F21D8}" type="pres">
      <dgm:prSet presAssocID="{87230A76-E475-432E-A58B-4C17C8074244}" presName="sibTrans" presStyleLbl="sibTrans2D1" presStyleIdx="0" presStyleCnt="0"/>
      <dgm:spPr/>
    </dgm:pt>
    <dgm:pt modelId="{660BAD1B-4F7E-4A07-BC43-88A15CEDAE1E}" type="pres">
      <dgm:prSet presAssocID="{7961D771-9239-491E-A5FC-D6C9B0113B7C}" presName="compNode" presStyleCnt="0"/>
      <dgm:spPr/>
    </dgm:pt>
    <dgm:pt modelId="{0217E561-FB63-456F-AD8F-4EAF51400FF6}" type="pres">
      <dgm:prSet presAssocID="{7961D771-9239-491E-A5FC-D6C9B0113B7C}" presName="iconBgRect" presStyleLbl="bgShp" presStyleIdx="2" presStyleCnt="6"/>
      <dgm:spPr/>
    </dgm:pt>
    <dgm:pt modelId="{ED741414-C9FE-49B5-8146-91ED78ED6511}" type="pres">
      <dgm:prSet presAssocID="{7961D771-9239-491E-A5FC-D6C9B0113B7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E1AC2014-4DFE-4A23-A429-A2B2BDE6DDEC}" type="pres">
      <dgm:prSet presAssocID="{7961D771-9239-491E-A5FC-D6C9B0113B7C}" presName="spaceRect" presStyleCnt="0"/>
      <dgm:spPr/>
    </dgm:pt>
    <dgm:pt modelId="{F46BA844-71F5-4AC2-A69E-FCD6BE94814C}" type="pres">
      <dgm:prSet presAssocID="{7961D771-9239-491E-A5FC-D6C9B0113B7C}" presName="textRect" presStyleLbl="revTx" presStyleIdx="2" presStyleCnt="6">
        <dgm:presLayoutVars>
          <dgm:chMax val="1"/>
          <dgm:chPref val="1"/>
        </dgm:presLayoutVars>
      </dgm:prSet>
      <dgm:spPr/>
    </dgm:pt>
    <dgm:pt modelId="{3ACBB589-207B-4F35-87E5-2F3D9E21E2C6}" type="pres">
      <dgm:prSet presAssocID="{AF3A17FD-4061-42CB-B4D3-A4B3F0EF73F5}" presName="sibTrans" presStyleLbl="sibTrans2D1" presStyleIdx="0" presStyleCnt="0"/>
      <dgm:spPr/>
    </dgm:pt>
    <dgm:pt modelId="{E879CB55-97C8-4053-8422-413CF08D7AAF}" type="pres">
      <dgm:prSet presAssocID="{51102428-AF84-4E6A-BE6B-5D9729E8342C}" presName="compNode" presStyleCnt="0"/>
      <dgm:spPr/>
    </dgm:pt>
    <dgm:pt modelId="{38AD3827-225D-4EA9-83F7-685217FDFBC2}" type="pres">
      <dgm:prSet presAssocID="{51102428-AF84-4E6A-BE6B-5D9729E8342C}" presName="iconBgRect" presStyleLbl="bgShp" presStyleIdx="3" presStyleCnt="6"/>
      <dgm:spPr/>
    </dgm:pt>
    <dgm:pt modelId="{BBE62372-DC6A-471D-8750-6973FEB9DA71}" type="pres">
      <dgm:prSet presAssocID="{51102428-AF84-4E6A-BE6B-5D9729E8342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d"/>
        </a:ext>
      </dgm:extLst>
    </dgm:pt>
    <dgm:pt modelId="{091A5023-5585-49DE-A295-71A12D03D9FD}" type="pres">
      <dgm:prSet presAssocID="{51102428-AF84-4E6A-BE6B-5D9729E8342C}" presName="spaceRect" presStyleCnt="0"/>
      <dgm:spPr/>
    </dgm:pt>
    <dgm:pt modelId="{52AC1559-B433-4294-874B-0D9EA65FA863}" type="pres">
      <dgm:prSet presAssocID="{51102428-AF84-4E6A-BE6B-5D9729E8342C}" presName="textRect" presStyleLbl="revTx" presStyleIdx="3" presStyleCnt="6">
        <dgm:presLayoutVars>
          <dgm:chMax val="1"/>
          <dgm:chPref val="1"/>
        </dgm:presLayoutVars>
      </dgm:prSet>
      <dgm:spPr/>
    </dgm:pt>
    <dgm:pt modelId="{3EEDEBFD-55FA-4539-B7C8-211378719236}" type="pres">
      <dgm:prSet presAssocID="{305EFADF-2E55-4F07-87AD-7C88A80B3D01}" presName="sibTrans" presStyleLbl="sibTrans2D1" presStyleIdx="0" presStyleCnt="0"/>
      <dgm:spPr/>
    </dgm:pt>
    <dgm:pt modelId="{4C07C8E8-86B5-4997-A3D3-66C73635B062}" type="pres">
      <dgm:prSet presAssocID="{C07BDB45-1226-4A5A-ABC7-F048D2907C46}" presName="compNode" presStyleCnt="0"/>
      <dgm:spPr/>
    </dgm:pt>
    <dgm:pt modelId="{72E70FEC-6DD8-4AA9-8B37-8326A0C5FDB0}" type="pres">
      <dgm:prSet presAssocID="{C07BDB45-1226-4A5A-ABC7-F048D2907C46}" presName="iconBgRect" presStyleLbl="bgShp" presStyleIdx="4" presStyleCnt="6"/>
      <dgm:spPr/>
    </dgm:pt>
    <dgm:pt modelId="{BC8F7019-B98D-4B08-96DA-465DFCF017E4}" type="pres">
      <dgm:prSet presAssocID="{C07BDB45-1226-4A5A-ABC7-F048D2907C4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ricular"/>
        </a:ext>
      </dgm:extLst>
    </dgm:pt>
    <dgm:pt modelId="{9CDEFC8D-4D18-4DDB-A01C-9C2EC81C4551}" type="pres">
      <dgm:prSet presAssocID="{C07BDB45-1226-4A5A-ABC7-F048D2907C46}" presName="spaceRect" presStyleCnt="0"/>
      <dgm:spPr/>
    </dgm:pt>
    <dgm:pt modelId="{B9EFE4DC-BF57-4905-9EB0-FDF581CEBFC3}" type="pres">
      <dgm:prSet presAssocID="{C07BDB45-1226-4A5A-ABC7-F048D2907C46}" presName="textRect" presStyleLbl="revTx" presStyleIdx="4" presStyleCnt="6">
        <dgm:presLayoutVars>
          <dgm:chMax val="1"/>
          <dgm:chPref val="1"/>
        </dgm:presLayoutVars>
      </dgm:prSet>
      <dgm:spPr/>
    </dgm:pt>
    <dgm:pt modelId="{DF982298-5325-4783-958E-ACB271847F5A}" type="pres">
      <dgm:prSet presAssocID="{8BC1BD5F-A192-4B0E-B77C-0B0505FFBCA5}" presName="sibTrans" presStyleLbl="sibTrans2D1" presStyleIdx="0" presStyleCnt="0"/>
      <dgm:spPr/>
    </dgm:pt>
    <dgm:pt modelId="{29E652BC-157E-42EF-B60A-3C2349978B3B}" type="pres">
      <dgm:prSet presAssocID="{C4213EBC-9FF7-41A4-84E3-E0AE310981DC}" presName="compNode" presStyleCnt="0"/>
      <dgm:spPr/>
    </dgm:pt>
    <dgm:pt modelId="{F7141753-C8EB-4CC0-9B5E-4EB20F7F3D4F}" type="pres">
      <dgm:prSet presAssocID="{C4213EBC-9FF7-41A4-84E3-E0AE310981DC}" presName="iconBgRect" presStyleLbl="bgShp" presStyleIdx="5" presStyleCnt="6"/>
      <dgm:spPr/>
    </dgm:pt>
    <dgm:pt modelId="{044EAD76-A060-422D-A856-6FC73F1BC739}" type="pres">
      <dgm:prSet presAssocID="{C4213EBC-9FF7-41A4-84E3-E0AE310981D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bre"/>
        </a:ext>
      </dgm:extLst>
    </dgm:pt>
    <dgm:pt modelId="{E8B1EDEF-C154-4878-9620-DD57757AB2E4}" type="pres">
      <dgm:prSet presAssocID="{C4213EBC-9FF7-41A4-84E3-E0AE310981DC}" presName="spaceRect" presStyleCnt="0"/>
      <dgm:spPr/>
    </dgm:pt>
    <dgm:pt modelId="{59277759-4466-4608-8170-ECF5C524F0E9}" type="pres">
      <dgm:prSet presAssocID="{C4213EBC-9FF7-41A4-84E3-E0AE310981DC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D558A0A-E56C-46E8-A153-258B85362FC7}" type="presOf" srcId="{1A920636-0284-427F-847C-B13C1456DF24}" destId="{53860CE8-229B-4534-AE20-181D4EFA94F3}" srcOrd="0" destOrd="0" presId="urn:microsoft.com/office/officeart/2018/2/layout/IconCircleList"/>
    <dgm:cxn modelId="{96F4E31D-B8E8-48C3-BB3F-50ACB247D0BD}" type="presOf" srcId="{51102428-AF84-4E6A-BE6B-5D9729E8342C}" destId="{52AC1559-B433-4294-874B-0D9EA65FA863}" srcOrd="0" destOrd="0" presId="urn:microsoft.com/office/officeart/2018/2/layout/IconCircleList"/>
    <dgm:cxn modelId="{148BA21F-765C-4E14-8282-698447297394}" type="presOf" srcId="{C07BDB45-1226-4A5A-ABC7-F048D2907C46}" destId="{B9EFE4DC-BF57-4905-9EB0-FDF581CEBFC3}" srcOrd="0" destOrd="0" presId="urn:microsoft.com/office/officeart/2018/2/layout/IconCircleList"/>
    <dgm:cxn modelId="{9A08522A-8D3A-490E-AA50-28CC32AB9019}" type="presOf" srcId="{7961D771-9239-491E-A5FC-D6C9B0113B7C}" destId="{F46BA844-71F5-4AC2-A69E-FCD6BE94814C}" srcOrd="0" destOrd="0" presId="urn:microsoft.com/office/officeart/2018/2/layout/IconCircleList"/>
    <dgm:cxn modelId="{E2C18335-5050-4CAF-AC81-F03AEC24D0AB}" srcId="{1A920636-0284-427F-847C-B13C1456DF24}" destId="{C4213EBC-9FF7-41A4-84E3-E0AE310981DC}" srcOrd="5" destOrd="0" parTransId="{B5D898B7-3128-40BD-B961-28F38C27F357}" sibTransId="{C978676A-A83E-4821-968F-7CE3069AEA8E}"/>
    <dgm:cxn modelId="{70EA8E41-7D85-4E2A-B4A4-28D10FE08673}" type="presOf" srcId="{8BC1BD5F-A192-4B0E-B77C-0B0505FFBCA5}" destId="{DF982298-5325-4783-958E-ACB271847F5A}" srcOrd="0" destOrd="0" presId="urn:microsoft.com/office/officeart/2018/2/layout/IconCircleList"/>
    <dgm:cxn modelId="{6BDBF15E-CBE4-4206-9BC0-9CF7117D8963}" type="presOf" srcId="{B52EFFC9-5C20-4354-AB59-938935DD9344}" destId="{1CC07CFB-D11F-4731-A716-261AA60C171E}" srcOrd="0" destOrd="0" presId="urn:microsoft.com/office/officeart/2018/2/layout/IconCircleList"/>
    <dgm:cxn modelId="{0AB6F064-2018-4B81-AF98-31AF2E934B8E}" type="presOf" srcId="{2C274430-B33D-4203-94BD-0C1EE6D62DBE}" destId="{D868A86A-0F47-4B0C-8906-F512AE20CFB8}" srcOrd="0" destOrd="0" presId="urn:microsoft.com/office/officeart/2018/2/layout/IconCircleList"/>
    <dgm:cxn modelId="{E2ED8E71-0C69-4386-89FE-71212E319D74}" type="presOf" srcId="{C4213EBC-9FF7-41A4-84E3-E0AE310981DC}" destId="{59277759-4466-4608-8170-ECF5C524F0E9}" srcOrd="0" destOrd="0" presId="urn:microsoft.com/office/officeart/2018/2/layout/IconCircleList"/>
    <dgm:cxn modelId="{96545B8A-1A3E-48B6-B4D6-A78C4FC288FB}" srcId="{1A920636-0284-427F-847C-B13C1456DF24}" destId="{3B59AC42-5553-460D-B842-CC0C9CCA32B9}" srcOrd="0" destOrd="0" parTransId="{0C3D6183-10F7-40BA-B334-038972B429D3}" sibTransId="{B52EFFC9-5C20-4354-AB59-938935DD9344}"/>
    <dgm:cxn modelId="{A754FB8F-A50F-4DC6-B7B5-327A4BC90CF6}" srcId="{1A920636-0284-427F-847C-B13C1456DF24}" destId="{C07BDB45-1226-4A5A-ABC7-F048D2907C46}" srcOrd="4" destOrd="0" parTransId="{FAF24084-86C0-43F5-AEA8-1E61A0B61EDB}" sibTransId="{8BC1BD5F-A192-4B0E-B77C-0B0505FFBCA5}"/>
    <dgm:cxn modelId="{7EB6ED9F-80AE-4790-A434-47B2C9F5BC43}" srcId="{1A920636-0284-427F-847C-B13C1456DF24}" destId="{7961D771-9239-491E-A5FC-D6C9B0113B7C}" srcOrd="2" destOrd="0" parTransId="{9F4FB114-36C0-4A72-8C0C-A515C7C52FE5}" sibTransId="{AF3A17FD-4061-42CB-B4D3-A4B3F0EF73F5}"/>
    <dgm:cxn modelId="{EFA19AB7-6610-48B9-981C-3139588EA789}" srcId="{1A920636-0284-427F-847C-B13C1456DF24}" destId="{2C274430-B33D-4203-94BD-0C1EE6D62DBE}" srcOrd="1" destOrd="0" parTransId="{9828FCEE-8FFD-4BB7-824F-F13B11CAB9FE}" sibTransId="{87230A76-E475-432E-A58B-4C17C8074244}"/>
    <dgm:cxn modelId="{885CFCCA-A4EC-4B67-824D-71A2217D8E12}" type="presOf" srcId="{3B59AC42-5553-460D-B842-CC0C9CCA32B9}" destId="{413BE263-701F-4C80-BCBD-690B3123603D}" srcOrd="0" destOrd="0" presId="urn:microsoft.com/office/officeart/2018/2/layout/IconCircleList"/>
    <dgm:cxn modelId="{61036ACD-A136-4174-B055-844BE0CF6EFB}" type="presOf" srcId="{87230A76-E475-432E-A58B-4C17C8074244}" destId="{54ECD0E0-3A4C-446F-A291-63B5602F21D8}" srcOrd="0" destOrd="0" presId="urn:microsoft.com/office/officeart/2018/2/layout/IconCircleList"/>
    <dgm:cxn modelId="{2FFF37D3-1843-43D9-8D4E-EBB585010010}" srcId="{1A920636-0284-427F-847C-B13C1456DF24}" destId="{51102428-AF84-4E6A-BE6B-5D9729E8342C}" srcOrd="3" destOrd="0" parTransId="{1D2B8282-3F56-4B8A-936C-3B9952E180A3}" sibTransId="{305EFADF-2E55-4F07-87AD-7C88A80B3D01}"/>
    <dgm:cxn modelId="{853E6FDD-27E1-4622-8AAD-41AA974B4D7D}" type="presOf" srcId="{AF3A17FD-4061-42CB-B4D3-A4B3F0EF73F5}" destId="{3ACBB589-207B-4F35-87E5-2F3D9E21E2C6}" srcOrd="0" destOrd="0" presId="urn:microsoft.com/office/officeart/2018/2/layout/IconCircleList"/>
    <dgm:cxn modelId="{43E16BE6-EDE5-4042-94E8-E968DB4F1B50}" type="presOf" srcId="{305EFADF-2E55-4F07-87AD-7C88A80B3D01}" destId="{3EEDEBFD-55FA-4539-B7C8-211378719236}" srcOrd="0" destOrd="0" presId="urn:microsoft.com/office/officeart/2018/2/layout/IconCircleList"/>
    <dgm:cxn modelId="{2E33EEE9-8808-408F-BA84-A899D400D225}" type="presParOf" srcId="{53860CE8-229B-4534-AE20-181D4EFA94F3}" destId="{4B296C1D-970C-4CE7-A29B-25901B0950A5}" srcOrd="0" destOrd="0" presId="urn:microsoft.com/office/officeart/2018/2/layout/IconCircleList"/>
    <dgm:cxn modelId="{EF98B503-4C07-4ADC-BB06-3C2E63D74DB8}" type="presParOf" srcId="{4B296C1D-970C-4CE7-A29B-25901B0950A5}" destId="{5FE668E2-F462-4AF0-8607-E7BB6606CF66}" srcOrd="0" destOrd="0" presId="urn:microsoft.com/office/officeart/2018/2/layout/IconCircleList"/>
    <dgm:cxn modelId="{67B8599E-50A9-4CCE-B561-A2702852C470}" type="presParOf" srcId="{5FE668E2-F462-4AF0-8607-E7BB6606CF66}" destId="{9CDBCB3B-AD7B-49F0-9056-D9F3C254CD9A}" srcOrd="0" destOrd="0" presId="urn:microsoft.com/office/officeart/2018/2/layout/IconCircleList"/>
    <dgm:cxn modelId="{2D665021-6D7E-4D41-9F16-C08E2DA809CB}" type="presParOf" srcId="{5FE668E2-F462-4AF0-8607-E7BB6606CF66}" destId="{A7573A2C-FB26-45DE-9C6A-28FA832F81A6}" srcOrd="1" destOrd="0" presId="urn:microsoft.com/office/officeart/2018/2/layout/IconCircleList"/>
    <dgm:cxn modelId="{E71A0180-6E57-475E-9623-4E41EBD4A381}" type="presParOf" srcId="{5FE668E2-F462-4AF0-8607-E7BB6606CF66}" destId="{7FE3D7B6-DD3E-4D5D-8D40-AE6042EA4064}" srcOrd="2" destOrd="0" presId="urn:microsoft.com/office/officeart/2018/2/layout/IconCircleList"/>
    <dgm:cxn modelId="{ADC014CB-9888-47A3-8ACB-BBEEC5E83D7A}" type="presParOf" srcId="{5FE668E2-F462-4AF0-8607-E7BB6606CF66}" destId="{413BE263-701F-4C80-BCBD-690B3123603D}" srcOrd="3" destOrd="0" presId="urn:microsoft.com/office/officeart/2018/2/layout/IconCircleList"/>
    <dgm:cxn modelId="{46F6C688-D86B-4EC1-98DA-1E9603C3418E}" type="presParOf" srcId="{4B296C1D-970C-4CE7-A29B-25901B0950A5}" destId="{1CC07CFB-D11F-4731-A716-261AA60C171E}" srcOrd="1" destOrd="0" presId="urn:microsoft.com/office/officeart/2018/2/layout/IconCircleList"/>
    <dgm:cxn modelId="{539440DE-2DFE-451B-87F7-47CB65516ABB}" type="presParOf" srcId="{4B296C1D-970C-4CE7-A29B-25901B0950A5}" destId="{1FA0BDEF-3237-445D-AE87-29A164942E11}" srcOrd="2" destOrd="0" presId="urn:microsoft.com/office/officeart/2018/2/layout/IconCircleList"/>
    <dgm:cxn modelId="{A142B2CA-DA5D-4F2D-ADCB-26E3E0E8FB6B}" type="presParOf" srcId="{1FA0BDEF-3237-445D-AE87-29A164942E11}" destId="{D4F77FB4-82EB-4B7E-AD85-9A0BDC1B91CF}" srcOrd="0" destOrd="0" presId="urn:microsoft.com/office/officeart/2018/2/layout/IconCircleList"/>
    <dgm:cxn modelId="{0898154D-44CB-45D0-98F2-52928C96EB55}" type="presParOf" srcId="{1FA0BDEF-3237-445D-AE87-29A164942E11}" destId="{51439D42-0C91-4637-9582-23C229E0F2C7}" srcOrd="1" destOrd="0" presId="urn:microsoft.com/office/officeart/2018/2/layout/IconCircleList"/>
    <dgm:cxn modelId="{B9B638D6-8AEB-466D-985C-CECB6EF23DFF}" type="presParOf" srcId="{1FA0BDEF-3237-445D-AE87-29A164942E11}" destId="{D87CC8EA-C81F-4970-8B8D-1E0301A9BC9D}" srcOrd="2" destOrd="0" presId="urn:microsoft.com/office/officeart/2018/2/layout/IconCircleList"/>
    <dgm:cxn modelId="{0BF15A3F-014C-42D4-8CEF-9F6DF1CFBBD7}" type="presParOf" srcId="{1FA0BDEF-3237-445D-AE87-29A164942E11}" destId="{D868A86A-0F47-4B0C-8906-F512AE20CFB8}" srcOrd="3" destOrd="0" presId="urn:microsoft.com/office/officeart/2018/2/layout/IconCircleList"/>
    <dgm:cxn modelId="{1BB38A44-3472-49E8-AA61-EAE4011918B4}" type="presParOf" srcId="{4B296C1D-970C-4CE7-A29B-25901B0950A5}" destId="{54ECD0E0-3A4C-446F-A291-63B5602F21D8}" srcOrd="3" destOrd="0" presId="urn:microsoft.com/office/officeart/2018/2/layout/IconCircleList"/>
    <dgm:cxn modelId="{C7CFB987-FC51-4A8C-BDA0-085AA757288C}" type="presParOf" srcId="{4B296C1D-970C-4CE7-A29B-25901B0950A5}" destId="{660BAD1B-4F7E-4A07-BC43-88A15CEDAE1E}" srcOrd="4" destOrd="0" presId="urn:microsoft.com/office/officeart/2018/2/layout/IconCircleList"/>
    <dgm:cxn modelId="{FD594371-9E21-4AA5-80E1-4C83AB186709}" type="presParOf" srcId="{660BAD1B-4F7E-4A07-BC43-88A15CEDAE1E}" destId="{0217E561-FB63-456F-AD8F-4EAF51400FF6}" srcOrd="0" destOrd="0" presId="urn:microsoft.com/office/officeart/2018/2/layout/IconCircleList"/>
    <dgm:cxn modelId="{506107D2-A752-4FDF-B86B-4FD12E9765FE}" type="presParOf" srcId="{660BAD1B-4F7E-4A07-BC43-88A15CEDAE1E}" destId="{ED741414-C9FE-49B5-8146-91ED78ED6511}" srcOrd="1" destOrd="0" presId="urn:microsoft.com/office/officeart/2018/2/layout/IconCircleList"/>
    <dgm:cxn modelId="{C6A8FF1E-C497-4388-B109-38BA700B49BC}" type="presParOf" srcId="{660BAD1B-4F7E-4A07-BC43-88A15CEDAE1E}" destId="{E1AC2014-4DFE-4A23-A429-A2B2BDE6DDEC}" srcOrd="2" destOrd="0" presId="urn:microsoft.com/office/officeart/2018/2/layout/IconCircleList"/>
    <dgm:cxn modelId="{689A86C8-59FD-464B-927D-FD58280549FA}" type="presParOf" srcId="{660BAD1B-4F7E-4A07-BC43-88A15CEDAE1E}" destId="{F46BA844-71F5-4AC2-A69E-FCD6BE94814C}" srcOrd="3" destOrd="0" presId="urn:microsoft.com/office/officeart/2018/2/layout/IconCircleList"/>
    <dgm:cxn modelId="{84A39529-D14B-4903-9692-E676E471A07B}" type="presParOf" srcId="{4B296C1D-970C-4CE7-A29B-25901B0950A5}" destId="{3ACBB589-207B-4F35-87E5-2F3D9E21E2C6}" srcOrd="5" destOrd="0" presId="urn:microsoft.com/office/officeart/2018/2/layout/IconCircleList"/>
    <dgm:cxn modelId="{10A4D42E-2E03-415A-AA83-80D1FCF4953E}" type="presParOf" srcId="{4B296C1D-970C-4CE7-A29B-25901B0950A5}" destId="{E879CB55-97C8-4053-8422-413CF08D7AAF}" srcOrd="6" destOrd="0" presId="urn:microsoft.com/office/officeart/2018/2/layout/IconCircleList"/>
    <dgm:cxn modelId="{D1BC1848-043A-4A37-9DA3-18105CB621E4}" type="presParOf" srcId="{E879CB55-97C8-4053-8422-413CF08D7AAF}" destId="{38AD3827-225D-4EA9-83F7-685217FDFBC2}" srcOrd="0" destOrd="0" presId="urn:microsoft.com/office/officeart/2018/2/layout/IconCircleList"/>
    <dgm:cxn modelId="{7513870F-1F12-4206-BC5C-84479A9D21D9}" type="presParOf" srcId="{E879CB55-97C8-4053-8422-413CF08D7AAF}" destId="{BBE62372-DC6A-471D-8750-6973FEB9DA71}" srcOrd="1" destOrd="0" presId="urn:microsoft.com/office/officeart/2018/2/layout/IconCircleList"/>
    <dgm:cxn modelId="{580DFC87-24AE-430A-BF3F-8D889538074B}" type="presParOf" srcId="{E879CB55-97C8-4053-8422-413CF08D7AAF}" destId="{091A5023-5585-49DE-A295-71A12D03D9FD}" srcOrd="2" destOrd="0" presId="urn:microsoft.com/office/officeart/2018/2/layout/IconCircleList"/>
    <dgm:cxn modelId="{53FCD1A0-4603-480B-B466-D5E4C465D8FA}" type="presParOf" srcId="{E879CB55-97C8-4053-8422-413CF08D7AAF}" destId="{52AC1559-B433-4294-874B-0D9EA65FA863}" srcOrd="3" destOrd="0" presId="urn:microsoft.com/office/officeart/2018/2/layout/IconCircleList"/>
    <dgm:cxn modelId="{7507015F-6707-47BC-9BB6-17E3D8970A08}" type="presParOf" srcId="{4B296C1D-970C-4CE7-A29B-25901B0950A5}" destId="{3EEDEBFD-55FA-4539-B7C8-211378719236}" srcOrd="7" destOrd="0" presId="urn:microsoft.com/office/officeart/2018/2/layout/IconCircleList"/>
    <dgm:cxn modelId="{AB47E491-9175-4E05-9B8E-D3F9B23713C6}" type="presParOf" srcId="{4B296C1D-970C-4CE7-A29B-25901B0950A5}" destId="{4C07C8E8-86B5-4997-A3D3-66C73635B062}" srcOrd="8" destOrd="0" presId="urn:microsoft.com/office/officeart/2018/2/layout/IconCircleList"/>
    <dgm:cxn modelId="{CEC7E1B9-3FF4-4A78-9404-E6B1274ECD42}" type="presParOf" srcId="{4C07C8E8-86B5-4997-A3D3-66C73635B062}" destId="{72E70FEC-6DD8-4AA9-8B37-8326A0C5FDB0}" srcOrd="0" destOrd="0" presId="urn:microsoft.com/office/officeart/2018/2/layout/IconCircleList"/>
    <dgm:cxn modelId="{88DCA7AE-1D04-4EEA-B8C0-CC5CEE3723FA}" type="presParOf" srcId="{4C07C8E8-86B5-4997-A3D3-66C73635B062}" destId="{BC8F7019-B98D-4B08-96DA-465DFCF017E4}" srcOrd="1" destOrd="0" presId="urn:microsoft.com/office/officeart/2018/2/layout/IconCircleList"/>
    <dgm:cxn modelId="{60BBE323-831E-423E-8AE6-98B308C16EB8}" type="presParOf" srcId="{4C07C8E8-86B5-4997-A3D3-66C73635B062}" destId="{9CDEFC8D-4D18-4DDB-A01C-9C2EC81C4551}" srcOrd="2" destOrd="0" presId="urn:microsoft.com/office/officeart/2018/2/layout/IconCircleList"/>
    <dgm:cxn modelId="{4DF33586-1A8F-438B-96CA-1A2C1FFA6877}" type="presParOf" srcId="{4C07C8E8-86B5-4997-A3D3-66C73635B062}" destId="{B9EFE4DC-BF57-4905-9EB0-FDF581CEBFC3}" srcOrd="3" destOrd="0" presId="urn:microsoft.com/office/officeart/2018/2/layout/IconCircleList"/>
    <dgm:cxn modelId="{5140011B-7DF8-4B72-B283-E407FDB3FCDA}" type="presParOf" srcId="{4B296C1D-970C-4CE7-A29B-25901B0950A5}" destId="{DF982298-5325-4783-958E-ACB271847F5A}" srcOrd="9" destOrd="0" presId="urn:microsoft.com/office/officeart/2018/2/layout/IconCircleList"/>
    <dgm:cxn modelId="{EA2069F5-E3FD-4E31-B209-68611B4B34AE}" type="presParOf" srcId="{4B296C1D-970C-4CE7-A29B-25901B0950A5}" destId="{29E652BC-157E-42EF-B60A-3C2349978B3B}" srcOrd="10" destOrd="0" presId="urn:microsoft.com/office/officeart/2018/2/layout/IconCircleList"/>
    <dgm:cxn modelId="{F43CE931-83F5-4900-8EE3-981EF60C3031}" type="presParOf" srcId="{29E652BC-157E-42EF-B60A-3C2349978B3B}" destId="{F7141753-C8EB-4CC0-9B5E-4EB20F7F3D4F}" srcOrd="0" destOrd="0" presId="urn:microsoft.com/office/officeart/2018/2/layout/IconCircleList"/>
    <dgm:cxn modelId="{E65907EC-6615-4A84-99D0-6CE1F39EC63B}" type="presParOf" srcId="{29E652BC-157E-42EF-B60A-3C2349978B3B}" destId="{044EAD76-A060-422D-A856-6FC73F1BC739}" srcOrd="1" destOrd="0" presId="urn:microsoft.com/office/officeart/2018/2/layout/IconCircleList"/>
    <dgm:cxn modelId="{FD1AD2A1-181E-446A-816A-C426D40B968E}" type="presParOf" srcId="{29E652BC-157E-42EF-B60A-3C2349978B3B}" destId="{E8B1EDEF-C154-4878-9620-DD57757AB2E4}" srcOrd="2" destOrd="0" presId="urn:microsoft.com/office/officeart/2018/2/layout/IconCircleList"/>
    <dgm:cxn modelId="{9E6BFD70-A5E7-4723-A955-F7EA98D6FE88}" type="presParOf" srcId="{29E652BC-157E-42EF-B60A-3C2349978B3B}" destId="{59277759-4466-4608-8170-ECF5C524F0E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6F79F2-519D-4389-A07E-48CC6E2ED8BD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36843EA-4D8B-4525-8A44-C1C855FD75F7}">
      <dgm:prSet custT="1"/>
      <dgm:spPr/>
      <dgm:t>
        <a:bodyPr/>
        <a:lstStyle/>
        <a:p>
          <a:r>
            <a:rPr lang="en-US" sz="1800" b="1" dirty="0" err="1"/>
            <a:t>Comprensión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orales</a:t>
          </a:r>
          <a:endParaRPr lang="en-US" sz="1800" dirty="0"/>
        </a:p>
      </dgm:t>
    </dgm:pt>
    <dgm:pt modelId="{A6FA99C1-2AC1-4559-9AA7-7DB2D9B95AF0}" type="parTrans" cxnId="{E5A26BF3-8ADC-4B2F-BEA1-24B8F0D0430A}">
      <dgm:prSet/>
      <dgm:spPr/>
      <dgm:t>
        <a:bodyPr/>
        <a:lstStyle/>
        <a:p>
          <a:endParaRPr lang="en-US" sz="1800"/>
        </a:p>
      </dgm:t>
    </dgm:pt>
    <dgm:pt modelId="{A9E5ABF4-3A28-47DE-BAEA-61DCEDA5B9EE}" type="sibTrans" cxnId="{E5A26BF3-8ADC-4B2F-BEA1-24B8F0D0430A}">
      <dgm:prSet/>
      <dgm:spPr/>
      <dgm:t>
        <a:bodyPr/>
        <a:lstStyle/>
        <a:p>
          <a:endParaRPr lang="en-US" sz="1800"/>
        </a:p>
      </dgm:t>
    </dgm:pt>
    <dgm:pt modelId="{479E6B80-B17C-4386-93D9-713DA23FAED1}">
      <dgm:prSet custT="1"/>
      <dgm:spPr/>
      <dgm:t>
        <a:bodyPr/>
        <a:lstStyle/>
        <a:p>
          <a:r>
            <a:rPr lang="en-US" sz="1800" b="1" dirty="0" err="1"/>
            <a:t>Producción</a:t>
          </a:r>
          <a:r>
            <a:rPr lang="en-US" sz="1800" b="1" dirty="0"/>
            <a:t> y </a:t>
          </a:r>
          <a:r>
            <a:rPr lang="en-US" sz="1800" b="1" dirty="0" err="1"/>
            <a:t>coproducción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orales</a:t>
          </a:r>
          <a:endParaRPr lang="en-US" sz="1800" dirty="0"/>
        </a:p>
      </dgm:t>
    </dgm:pt>
    <dgm:pt modelId="{B9E89C34-D8B1-4074-A442-398949F626BA}" type="parTrans" cxnId="{22E81CAB-CA05-4CE5-810B-6B9B80B80472}">
      <dgm:prSet/>
      <dgm:spPr/>
      <dgm:t>
        <a:bodyPr/>
        <a:lstStyle/>
        <a:p>
          <a:endParaRPr lang="en-US" sz="1800"/>
        </a:p>
      </dgm:t>
    </dgm:pt>
    <dgm:pt modelId="{08A7A435-C12A-4205-A14F-A37060515BB8}" type="sibTrans" cxnId="{22E81CAB-CA05-4CE5-810B-6B9B80B80472}">
      <dgm:prSet/>
      <dgm:spPr/>
      <dgm:t>
        <a:bodyPr/>
        <a:lstStyle/>
        <a:p>
          <a:endParaRPr lang="en-US" sz="1800"/>
        </a:p>
      </dgm:t>
    </dgm:pt>
    <dgm:pt modelId="{6066F280-1ED0-4CD5-B93F-932666E47DF6}">
      <dgm:prSet custT="1"/>
      <dgm:spPr/>
      <dgm:t>
        <a:bodyPr/>
        <a:lstStyle/>
        <a:p>
          <a:r>
            <a:rPr lang="en-US" sz="1800" b="1" dirty="0" err="1"/>
            <a:t>Mediación</a:t>
          </a:r>
          <a:endParaRPr lang="en-US" sz="1800" dirty="0"/>
        </a:p>
      </dgm:t>
    </dgm:pt>
    <dgm:pt modelId="{B3154322-0025-47DD-8C2E-A5466CAAAEEF}" type="parTrans" cxnId="{F6D9DC09-0F8F-4F82-B866-3397F6546266}">
      <dgm:prSet/>
      <dgm:spPr/>
      <dgm:t>
        <a:bodyPr/>
        <a:lstStyle/>
        <a:p>
          <a:endParaRPr lang="en-US" sz="1800"/>
        </a:p>
      </dgm:t>
    </dgm:pt>
    <dgm:pt modelId="{28EC3629-A793-41BE-B54D-4ED7320BF168}" type="sibTrans" cxnId="{F6D9DC09-0F8F-4F82-B866-3397F6546266}">
      <dgm:prSet/>
      <dgm:spPr/>
      <dgm:t>
        <a:bodyPr/>
        <a:lstStyle/>
        <a:p>
          <a:endParaRPr lang="en-US" sz="1800"/>
        </a:p>
      </dgm:t>
    </dgm:pt>
    <dgm:pt modelId="{91C616CA-13F4-5B46-9DD7-79EAB2FEB81C}">
      <dgm:prSet custT="1"/>
      <dgm:spPr/>
      <dgm:t>
        <a:bodyPr/>
        <a:lstStyle/>
        <a:p>
          <a:r>
            <a:rPr lang="en-US" sz="1800" b="1" dirty="0" err="1"/>
            <a:t>Comprensión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escritos</a:t>
          </a:r>
          <a:endParaRPr lang="es-ES" sz="1800" dirty="0"/>
        </a:p>
      </dgm:t>
    </dgm:pt>
    <dgm:pt modelId="{955E998E-FAAC-9342-A6F7-9892122FE79C}" type="parTrans" cxnId="{2638FA37-65CE-344C-9F01-A3F5ABADDD67}">
      <dgm:prSet/>
      <dgm:spPr/>
      <dgm:t>
        <a:bodyPr/>
        <a:lstStyle/>
        <a:p>
          <a:endParaRPr lang="es-ES" sz="1800"/>
        </a:p>
      </dgm:t>
    </dgm:pt>
    <dgm:pt modelId="{D533596A-D318-074D-8AB1-F1E4E67D7697}" type="sibTrans" cxnId="{2638FA37-65CE-344C-9F01-A3F5ABADDD67}">
      <dgm:prSet/>
      <dgm:spPr/>
      <dgm:t>
        <a:bodyPr/>
        <a:lstStyle/>
        <a:p>
          <a:endParaRPr lang="es-ES" sz="1800"/>
        </a:p>
      </dgm:t>
    </dgm:pt>
    <dgm:pt modelId="{01887E1A-4B21-FF45-8526-201D2E200D3D}">
      <dgm:prSet custT="1"/>
      <dgm:spPr/>
      <dgm:t>
        <a:bodyPr/>
        <a:lstStyle/>
        <a:p>
          <a:r>
            <a:rPr lang="en-US" sz="1800" b="1" dirty="0" err="1"/>
            <a:t>Producción</a:t>
          </a:r>
          <a:r>
            <a:rPr lang="en-US" sz="1800" b="1" dirty="0"/>
            <a:t> y </a:t>
          </a:r>
          <a:r>
            <a:rPr lang="en-US" sz="1800" b="1" dirty="0" err="1"/>
            <a:t>coproducción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escritos</a:t>
          </a:r>
          <a:endParaRPr lang="en-US" sz="1800" dirty="0"/>
        </a:p>
      </dgm:t>
    </dgm:pt>
    <dgm:pt modelId="{DD83BA28-CFD0-5E41-9184-FAD61B18DCE4}" type="parTrans" cxnId="{39266272-1EE6-B646-B9F1-B9106E69C3B5}">
      <dgm:prSet/>
      <dgm:spPr/>
      <dgm:t>
        <a:bodyPr/>
        <a:lstStyle/>
        <a:p>
          <a:endParaRPr lang="es-ES" sz="1800"/>
        </a:p>
      </dgm:t>
    </dgm:pt>
    <dgm:pt modelId="{B407B1FC-E074-944B-AA87-283DCE7FBD2C}" type="sibTrans" cxnId="{39266272-1EE6-B646-B9F1-B9106E69C3B5}">
      <dgm:prSet/>
      <dgm:spPr/>
      <dgm:t>
        <a:bodyPr/>
        <a:lstStyle/>
        <a:p>
          <a:endParaRPr lang="es-ES" sz="1800"/>
        </a:p>
      </dgm:t>
    </dgm:pt>
    <dgm:pt modelId="{C1CC7085-C8C8-498D-A7E7-B22B5B01753C}">
      <dgm:prSet custT="1"/>
      <dgm:spPr/>
      <dgm:t>
        <a:bodyPr/>
        <a:lstStyle/>
        <a:p>
          <a:pPr>
            <a:buNone/>
          </a:pPr>
          <a:r>
            <a:rPr lang="en-US" sz="1800" dirty="0"/>
            <a:t>6</a:t>
          </a:r>
        </a:p>
      </dgm:t>
    </dgm:pt>
    <dgm:pt modelId="{6F79C299-233F-4429-BB36-1B30BF683CF1}" type="parTrans" cxnId="{BB186612-2680-49A9-B8A2-93F40592D7A7}">
      <dgm:prSet/>
      <dgm:spPr/>
      <dgm:t>
        <a:bodyPr/>
        <a:lstStyle/>
        <a:p>
          <a:endParaRPr lang="es-ES" sz="1800"/>
        </a:p>
      </dgm:t>
    </dgm:pt>
    <dgm:pt modelId="{3147D6E3-084B-4E5E-9DF0-4960135E84BE}" type="sibTrans" cxnId="{BB186612-2680-49A9-B8A2-93F40592D7A7}">
      <dgm:prSet/>
      <dgm:spPr/>
      <dgm:t>
        <a:bodyPr/>
        <a:lstStyle/>
        <a:p>
          <a:endParaRPr lang="es-ES" sz="1800"/>
        </a:p>
      </dgm:t>
    </dgm:pt>
    <dgm:pt modelId="{88A2BB16-E05A-49F3-8693-0FD2AAD07F91}">
      <dgm:prSet custT="1"/>
      <dgm:spPr/>
      <dgm:t>
        <a:bodyPr/>
        <a:lstStyle/>
        <a:p>
          <a:pPr>
            <a:buNone/>
          </a:pPr>
          <a:r>
            <a:rPr lang="es-ES" sz="1800" dirty="0"/>
            <a:t>6</a:t>
          </a:r>
        </a:p>
      </dgm:t>
    </dgm:pt>
    <dgm:pt modelId="{64BD6003-72BF-4C57-9643-82FD2D48784F}" type="parTrans" cxnId="{93868FCA-3FDE-4715-898D-3DFF1EECF25A}">
      <dgm:prSet/>
      <dgm:spPr/>
      <dgm:t>
        <a:bodyPr/>
        <a:lstStyle/>
        <a:p>
          <a:endParaRPr lang="es-ES" sz="1800"/>
        </a:p>
      </dgm:t>
    </dgm:pt>
    <dgm:pt modelId="{1CD76B4B-3CE4-4795-B607-A626AFB731F7}" type="sibTrans" cxnId="{93868FCA-3FDE-4715-898D-3DFF1EECF25A}">
      <dgm:prSet/>
      <dgm:spPr/>
      <dgm:t>
        <a:bodyPr/>
        <a:lstStyle/>
        <a:p>
          <a:endParaRPr lang="es-ES" sz="1800"/>
        </a:p>
      </dgm:t>
    </dgm:pt>
    <dgm:pt modelId="{EF6D435E-9CA7-4AF3-A526-EF32E5221B00}">
      <dgm:prSet custT="1"/>
      <dgm:spPr/>
      <dgm:t>
        <a:bodyPr/>
        <a:lstStyle/>
        <a:p>
          <a:pPr>
            <a:buNone/>
          </a:pPr>
          <a:r>
            <a:rPr lang="en-US" sz="1800" dirty="0"/>
            <a:t>5</a:t>
          </a:r>
        </a:p>
      </dgm:t>
    </dgm:pt>
    <dgm:pt modelId="{79660BB1-D27A-4C16-A395-7F5023136BEF}" type="parTrans" cxnId="{873FE50C-E53A-4493-9863-6EA97A5031F3}">
      <dgm:prSet/>
      <dgm:spPr/>
      <dgm:t>
        <a:bodyPr/>
        <a:lstStyle/>
        <a:p>
          <a:endParaRPr lang="es-ES" sz="1800"/>
        </a:p>
      </dgm:t>
    </dgm:pt>
    <dgm:pt modelId="{C889F893-4D1D-4166-9ED1-6EA44FDB1447}" type="sibTrans" cxnId="{873FE50C-E53A-4493-9863-6EA97A5031F3}">
      <dgm:prSet/>
      <dgm:spPr/>
      <dgm:t>
        <a:bodyPr/>
        <a:lstStyle/>
        <a:p>
          <a:endParaRPr lang="es-ES" sz="1800"/>
        </a:p>
      </dgm:t>
    </dgm:pt>
    <dgm:pt modelId="{B2507A17-BCF2-4C14-AE4C-9F00ECEE8951}">
      <dgm:prSet custT="1"/>
      <dgm:spPr/>
      <dgm:t>
        <a:bodyPr/>
        <a:lstStyle/>
        <a:p>
          <a:pPr>
            <a:buNone/>
          </a:pPr>
          <a:r>
            <a:rPr lang="en-US" sz="1800" dirty="0"/>
            <a:t>5,5</a:t>
          </a:r>
        </a:p>
      </dgm:t>
    </dgm:pt>
    <dgm:pt modelId="{6D6259CE-FE47-4C23-84F6-2B3F43206D40}" type="parTrans" cxnId="{E04BD218-B056-4F0F-B616-CEC0C6652B0C}">
      <dgm:prSet/>
      <dgm:spPr/>
      <dgm:t>
        <a:bodyPr/>
        <a:lstStyle/>
        <a:p>
          <a:endParaRPr lang="es-ES" sz="1800"/>
        </a:p>
      </dgm:t>
    </dgm:pt>
    <dgm:pt modelId="{9B39F729-FE7A-42ED-AFED-E57B854588DA}" type="sibTrans" cxnId="{E04BD218-B056-4F0F-B616-CEC0C6652B0C}">
      <dgm:prSet/>
      <dgm:spPr/>
      <dgm:t>
        <a:bodyPr/>
        <a:lstStyle/>
        <a:p>
          <a:endParaRPr lang="es-ES" sz="1800"/>
        </a:p>
      </dgm:t>
    </dgm:pt>
    <dgm:pt modelId="{85EA67F6-0119-40F3-94F2-7CF6CC967CFA}">
      <dgm:prSet custT="1"/>
      <dgm:spPr/>
      <dgm:t>
        <a:bodyPr/>
        <a:lstStyle/>
        <a:p>
          <a:pPr>
            <a:buNone/>
          </a:pPr>
          <a:r>
            <a:rPr lang="en-US" sz="1800" dirty="0"/>
            <a:t>5</a:t>
          </a:r>
        </a:p>
      </dgm:t>
    </dgm:pt>
    <dgm:pt modelId="{E35CCB4D-D499-4AEA-B65D-8DBCFE366455}" type="parTrans" cxnId="{07E282B5-8BA8-4632-A17C-A564E3C2709C}">
      <dgm:prSet/>
      <dgm:spPr/>
      <dgm:t>
        <a:bodyPr/>
        <a:lstStyle/>
        <a:p>
          <a:endParaRPr lang="es-ES" sz="1800"/>
        </a:p>
      </dgm:t>
    </dgm:pt>
    <dgm:pt modelId="{5BF7BD26-0593-4BDC-B213-D2C563B5A684}" type="sibTrans" cxnId="{07E282B5-8BA8-4632-A17C-A564E3C2709C}">
      <dgm:prSet/>
      <dgm:spPr/>
      <dgm:t>
        <a:bodyPr/>
        <a:lstStyle/>
        <a:p>
          <a:endParaRPr lang="es-ES" sz="1800"/>
        </a:p>
      </dgm:t>
    </dgm:pt>
    <dgm:pt modelId="{8C034A46-7010-4FC3-A5D3-C76450684EF6}">
      <dgm:prSet custT="1"/>
      <dgm:spPr/>
      <dgm:t>
        <a:bodyPr/>
        <a:lstStyle/>
        <a:p>
          <a:r>
            <a:rPr lang="en-US" sz="2000" b="1" dirty="0"/>
            <a:t>NO APTO (5,5)</a:t>
          </a:r>
        </a:p>
      </dgm:t>
    </dgm:pt>
    <dgm:pt modelId="{2AE1CCAA-C2E9-466D-9158-10837FA02B94}" type="parTrans" cxnId="{390D34FF-699B-42CE-AFEF-217B1F502D0F}">
      <dgm:prSet/>
      <dgm:spPr/>
      <dgm:t>
        <a:bodyPr/>
        <a:lstStyle/>
        <a:p>
          <a:endParaRPr lang="es-ES" sz="1800"/>
        </a:p>
      </dgm:t>
    </dgm:pt>
    <dgm:pt modelId="{9EE0C7D4-11DA-4E45-8BD5-431B9FCB1000}" type="sibTrans" cxnId="{390D34FF-699B-42CE-AFEF-217B1F502D0F}">
      <dgm:prSet/>
      <dgm:spPr/>
      <dgm:t>
        <a:bodyPr/>
        <a:lstStyle/>
        <a:p>
          <a:endParaRPr lang="es-ES" sz="1800"/>
        </a:p>
      </dgm:t>
    </dgm:pt>
    <dgm:pt modelId="{1BF3FD8B-1B07-468A-8A5E-FE84C2FACFF3}" type="pres">
      <dgm:prSet presAssocID="{256F79F2-519D-4389-A07E-48CC6E2ED8BD}" presName="Name0" presStyleCnt="0">
        <dgm:presLayoutVars>
          <dgm:dir/>
          <dgm:animLvl val="lvl"/>
          <dgm:resizeHandles val="exact"/>
        </dgm:presLayoutVars>
      </dgm:prSet>
      <dgm:spPr/>
    </dgm:pt>
    <dgm:pt modelId="{23346CEC-B25F-4984-A0F7-761D6270A58D}" type="pres">
      <dgm:prSet presAssocID="{A36843EA-4D8B-4525-8A44-C1C855FD75F7}" presName="linNode" presStyleCnt="0"/>
      <dgm:spPr/>
    </dgm:pt>
    <dgm:pt modelId="{A3B23AB9-979A-4AC4-8D37-88737CA03C5C}" type="pres">
      <dgm:prSet presAssocID="{A36843EA-4D8B-4525-8A44-C1C855FD75F7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C4A3BAB6-5D9B-4C7B-B644-E2E1EA8515C2}" type="pres">
      <dgm:prSet presAssocID="{A36843EA-4D8B-4525-8A44-C1C855FD75F7}" presName="descendantText" presStyleLbl="alignAccFollowNode1" presStyleIdx="0" presStyleCnt="5">
        <dgm:presLayoutVars>
          <dgm:bulletEnabled val="1"/>
        </dgm:presLayoutVars>
      </dgm:prSet>
      <dgm:spPr/>
    </dgm:pt>
    <dgm:pt modelId="{D3D9D73C-88AC-45D5-938A-FD95CC5D63B4}" type="pres">
      <dgm:prSet presAssocID="{A9E5ABF4-3A28-47DE-BAEA-61DCEDA5B9EE}" presName="sp" presStyleCnt="0"/>
      <dgm:spPr/>
    </dgm:pt>
    <dgm:pt modelId="{A336E7D0-4DAA-4318-B09F-0AFD20A0A05E}" type="pres">
      <dgm:prSet presAssocID="{91C616CA-13F4-5B46-9DD7-79EAB2FEB81C}" presName="linNode" presStyleCnt="0"/>
      <dgm:spPr/>
    </dgm:pt>
    <dgm:pt modelId="{AA3413F2-4454-45EC-888B-94C6794197AB}" type="pres">
      <dgm:prSet presAssocID="{91C616CA-13F4-5B46-9DD7-79EAB2FEB81C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1CF290E4-C713-4433-963A-1E3C04057EBC}" type="pres">
      <dgm:prSet presAssocID="{91C616CA-13F4-5B46-9DD7-79EAB2FEB81C}" presName="descendantText" presStyleLbl="alignAccFollowNode1" presStyleIdx="1" presStyleCnt="5">
        <dgm:presLayoutVars>
          <dgm:bulletEnabled val="1"/>
        </dgm:presLayoutVars>
      </dgm:prSet>
      <dgm:spPr/>
    </dgm:pt>
    <dgm:pt modelId="{3518C67D-E181-4485-81D0-0966A5D3436B}" type="pres">
      <dgm:prSet presAssocID="{D533596A-D318-074D-8AB1-F1E4E67D7697}" presName="sp" presStyleCnt="0"/>
      <dgm:spPr/>
    </dgm:pt>
    <dgm:pt modelId="{1D5169A4-8E12-46BB-AFC6-328B1045AE5C}" type="pres">
      <dgm:prSet presAssocID="{479E6B80-B17C-4386-93D9-713DA23FAED1}" presName="linNode" presStyleCnt="0"/>
      <dgm:spPr/>
    </dgm:pt>
    <dgm:pt modelId="{EF6243BE-F287-4734-9ED4-526160453CBB}" type="pres">
      <dgm:prSet presAssocID="{479E6B80-B17C-4386-93D9-713DA23FAED1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363B3240-3410-4BDF-AE09-30D6FC9198AB}" type="pres">
      <dgm:prSet presAssocID="{479E6B80-B17C-4386-93D9-713DA23FAED1}" presName="descendantText" presStyleLbl="alignAccFollowNode1" presStyleIdx="2" presStyleCnt="5">
        <dgm:presLayoutVars>
          <dgm:bulletEnabled val="1"/>
        </dgm:presLayoutVars>
      </dgm:prSet>
      <dgm:spPr/>
    </dgm:pt>
    <dgm:pt modelId="{8E52B525-B706-442D-B637-0DC91EE3E941}" type="pres">
      <dgm:prSet presAssocID="{08A7A435-C12A-4205-A14F-A37060515BB8}" presName="sp" presStyleCnt="0"/>
      <dgm:spPr/>
    </dgm:pt>
    <dgm:pt modelId="{26D8E15E-F375-4FC4-AB97-B75923E48B3F}" type="pres">
      <dgm:prSet presAssocID="{01887E1A-4B21-FF45-8526-201D2E200D3D}" presName="linNode" presStyleCnt="0"/>
      <dgm:spPr/>
    </dgm:pt>
    <dgm:pt modelId="{303124FF-D7AF-4BEF-8E83-9EE9146DB581}" type="pres">
      <dgm:prSet presAssocID="{01887E1A-4B21-FF45-8526-201D2E200D3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E99FE8F8-9E6C-4A1D-9E1B-71A4802FA63D}" type="pres">
      <dgm:prSet presAssocID="{01887E1A-4B21-FF45-8526-201D2E200D3D}" presName="descendantText" presStyleLbl="alignAccFollowNode1" presStyleIdx="3" presStyleCnt="5">
        <dgm:presLayoutVars>
          <dgm:bulletEnabled val="1"/>
        </dgm:presLayoutVars>
      </dgm:prSet>
      <dgm:spPr/>
    </dgm:pt>
    <dgm:pt modelId="{67238517-8E92-4D08-9F55-C5F6EAB9A154}" type="pres">
      <dgm:prSet presAssocID="{B407B1FC-E074-944B-AA87-283DCE7FBD2C}" presName="sp" presStyleCnt="0"/>
      <dgm:spPr/>
    </dgm:pt>
    <dgm:pt modelId="{354FA154-07D3-4392-9175-1A861C7EB43B}" type="pres">
      <dgm:prSet presAssocID="{6066F280-1ED0-4CD5-B93F-932666E47DF6}" presName="linNode" presStyleCnt="0"/>
      <dgm:spPr/>
    </dgm:pt>
    <dgm:pt modelId="{0D2AED23-0DF2-4ED3-BDBB-820593BFE71B}" type="pres">
      <dgm:prSet presAssocID="{6066F280-1ED0-4CD5-B93F-932666E47DF6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12E6A186-E271-4A3B-BB71-44F58DEB1943}" type="pres">
      <dgm:prSet presAssocID="{6066F280-1ED0-4CD5-B93F-932666E47DF6}" presName="descendantText" presStyleLbl="alignAccFollowNode1" presStyleIdx="4" presStyleCnt="5">
        <dgm:presLayoutVars>
          <dgm:bulletEnabled val="1"/>
        </dgm:presLayoutVars>
      </dgm:prSet>
      <dgm:spPr/>
    </dgm:pt>
    <dgm:pt modelId="{63AAE26B-A4D7-4FEB-8B4D-1BBD03AC981B}" type="pres">
      <dgm:prSet presAssocID="{28EC3629-A793-41BE-B54D-4ED7320BF168}" presName="sp" presStyleCnt="0"/>
      <dgm:spPr/>
    </dgm:pt>
    <dgm:pt modelId="{4BADD8F8-33F1-4DEA-9C13-3A83C8B43A80}" type="pres">
      <dgm:prSet presAssocID="{8C034A46-7010-4FC3-A5D3-C76450684EF6}" presName="linNode" presStyleCnt="0"/>
      <dgm:spPr/>
    </dgm:pt>
    <dgm:pt modelId="{E3087E88-249C-4C7E-B353-C9C397492F9E}" type="pres">
      <dgm:prSet presAssocID="{8C034A46-7010-4FC3-A5D3-C76450684EF6}" presName="parentText" presStyleLbl="node1" presStyleIdx="5" presStyleCnt="6" custScaleX="277778">
        <dgm:presLayoutVars>
          <dgm:chMax val="1"/>
          <dgm:bulletEnabled val="1"/>
        </dgm:presLayoutVars>
      </dgm:prSet>
      <dgm:spPr/>
    </dgm:pt>
  </dgm:ptLst>
  <dgm:cxnLst>
    <dgm:cxn modelId="{FE695605-4711-4CA6-8788-925A80C21C4A}" type="presOf" srcId="{B2507A17-BCF2-4C14-AE4C-9F00ECEE8951}" destId="{E99FE8F8-9E6C-4A1D-9E1B-71A4802FA63D}" srcOrd="0" destOrd="0" presId="urn:microsoft.com/office/officeart/2005/8/layout/vList5"/>
    <dgm:cxn modelId="{F6D9DC09-0F8F-4F82-B866-3397F6546266}" srcId="{256F79F2-519D-4389-A07E-48CC6E2ED8BD}" destId="{6066F280-1ED0-4CD5-B93F-932666E47DF6}" srcOrd="4" destOrd="0" parTransId="{B3154322-0025-47DD-8C2E-A5466CAAAEEF}" sibTransId="{28EC3629-A793-41BE-B54D-4ED7320BF168}"/>
    <dgm:cxn modelId="{873FE50C-E53A-4493-9863-6EA97A5031F3}" srcId="{479E6B80-B17C-4386-93D9-713DA23FAED1}" destId="{EF6D435E-9CA7-4AF3-A526-EF32E5221B00}" srcOrd="0" destOrd="0" parTransId="{79660BB1-D27A-4C16-A395-7F5023136BEF}" sibTransId="{C889F893-4D1D-4166-9ED1-6EA44FDB1447}"/>
    <dgm:cxn modelId="{BB186612-2680-49A9-B8A2-93F40592D7A7}" srcId="{A36843EA-4D8B-4525-8A44-C1C855FD75F7}" destId="{C1CC7085-C8C8-498D-A7E7-B22B5B01753C}" srcOrd="0" destOrd="0" parTransId="{6F79C299-233F-4429-BB36-1B30BF683CF1}" sibTransId="{3147D6E3-084B-4E5E-9DF0-4960135E84BE}"/>
    <dgm:cxn modelId="{E04BD218-B056-4F0F-B616-CEC0C6652B0C}" srcId="{01887E1A-4B21-FF45-8526-201D2E200D3D}" destId="{B2507A17-BCF2-4C14-AE4C-9F00ECEE8951}" srcOrd="0" destOrd="0" parTransId="{6D6259CE-FE47-4C23-84F6-2B3F43206D40}" sibTransId="{9B39F729-FE7A-42ED-AFED-E57B854588DA}"/>
    <dgm:cxn modelId="{2709CF19-C2B2-4FB6-AD4E-43186B982C35}" type="presOf" srcId="{256F79F2-519D-4389-A07E-48CC6E2ED8BD}" destId="{1BF3FD8B-1B07-468A-8A5E-FE84C2FACFF3}" srcOrd="0" destOrd="0" presId="urn:microsoft.com/office/officeart/2005/8/layout/vList5"/>
    <dgm:cxn modelId="{F628C621-813C-400A-9D4B-A0AEFD44F610}" type="presOf" srcId="{479E6B80-B17C-4386-93D9-713DA23FAED1}" destId="{EF6243BE-F287-4734-9ED4-526160453CBB}" srcOrd="0" destOrd="0" presId="urn:microsoft.com/office/officeart/2005/8/layout/vList5"/>
    <dgm:cxn modelId="{41F77927-22E4-4308-A40E-3D11C02BF32D}" type="presOf" srcId="{6066F280-1ED0-4CD5-B93F-932666E47DF6}" destId="{0D2AED23-0DF2-4ED3-BDBB-820593BFE71B}" srcOrd="0" destOrd="0" presId="urn:microsoft.com/office/officeart/2005/8/layout/vList5"/>
    <dgm:cxn modelId="{23165936-10D4-4463-B40E-AE931C561555}" type="presOf" srcId="{C1CC7085-C8C8-498D-A7E7-B22B5B01753C}" destId="{C4A3BAB6-5D9B-4C7B-B644-E2E1EA8515C2}" srcOrd="0" destOrd="0" presId="urn:microsoft.com/office/officeart/2005/8/layout/vList5"/>
    <dgm:cxn modelId="{2638FA37-65CE-344C-9F01-A3F5ABADDD67}" srcId="{256F79F2-519D-4389-A07E-48CC6E2ED8BD}" destId="{91C616CA-13F4-5B46-9DD7-79EAB2FEB81C}" srcOrd="1" destOrd="0" parTransId="{955E998E-FAAC-9342-A6F7-9892122FE79C}" sibTransId="{D533596A-D318-074D-8AB1-F1E4E67D7697}"/>
    <dgm:cxn modelId="{EEEC314B-E1BC-46C8-BE5B-3FC79256E346}" type="presOf" srcId="{EF6D435E-9CA7-4AF3-A526-EF32E5221B00}" destId="{363B3240-3410-4BDF-AE09-30D6FC9198AB}" srcOrd="0" destOrd="0" presId="urn:microsoft.com/office/officeart/2005/8/layout/vList5"/>
    <dgm:cxn modelId="{4BFF085D-5779-4F69-884E-0F12C78501C9}" type="presOf" srcId="{91C616CA-13F4-5B46-9DD7-79EAB2FEB81C}" destId="{AA3413F2-4454-45EC-888B-94C6794197AB}" srcOrd="0" destOrd="0" presId="urn:microsoft.com/office/officeart/2005/8/layout/vList5"/>
    <dgm:cxn modelId="{39266272-1EE6-B646-B9F1-B9106E69C3B5}" srcId="{256F79F2-519D-4389-A07E-48CC6E2ED8BD}" destId="{01887E1A-4B21-FF45-8526-201D2E200D3D}" srcOrd="3" destOrd="0" parTransId="{DD83BA28-CFD0-5E41-9184-FAD61B18DCE4}" sibTransId="{B407B1FC-E074-944B-AA87-283DCE7FBD2C}"/>
    <dgm:cxn modelId="{50C6BAA8-A355-4285-9432-DAFA8BA7DE3D}" type="presOf" srcId="{8C034A46-7010-4FC3-A5D3-C76450684EF6}" destId="{E3087E88-249C-4C7E-B353-C9C397492F9E}" srcOrd="0" destOrd="0" presId="urn:microsoft.com/office/officeart/2005/8/layout/vList5"/>
    <dgm:cxn modelId="{22E81CAB-CA05-4CE5-810B-6B9B80B80472}" srcId="{256F79F2-519D-4389-A07E-48CC6E2ED8BD}" destId="{479E6B80-B17C-4386-93D9-713DA23FAED1}" srcOrd="2" destOrd="0" parTransId="{B9E89C34-D8B1-4074-A442-398949F626BA}" sibTransId="{08A7A435-C12A-4205-A14F-A37060515BB8}"/>
    <dgm:cxn modelId="{DAA786B3-248A-4034-886A-60633D9D17F6}" type="presOf" srcId="{A36843EA-4D8B-4525-8A44-C1C855FD75F7}" destId="{A3B23AB9-979A-4AC4-8D37-88737CA03C5C}" srcOrd="0" destOrd="0" presId="urn:microsoft.com/office/officeart/2005/8/layout/vList5"/>
    <dgm:cxn modelId="{07E282B5-8BA8-4632-A17C-A564E3C2709C}" srcId="{6066F280-1ED0-4CD5-B93F-932666E47DF6}" destId="{85EA67F6-0119-40F3-94F2-7CF6CC967CFA}" srcOrd="0" destOrd="0" parTransId="{E35CCB4D-D499-4AEA-B65D-8DBCFE366455}" sibTransId="{5BF7BD26-0593-4BDC-B213-D2C563B5A684}"/>
    <dgm:cxn modelId="{E615C3BA-3D0E-4395-B402-1400E444E489}" type="presOf" srcId="{88A2BB16-E05A-49F3-8693-0FD2AAD07F91}" destId="{1CF290E4-C713-4433-963A-1E3C04057EBC}" srcOrd="0" destOrd="0" presId="urn:microsoft.com/office/officeart/2005/8/layout/vList5"/>
    <dgm:cxn modelId="{93868FCA-3FDE-4715-898D-3DFF1EECF25A}" srcId="{91C616CA-13F4-5B46-9DD7-79EAB2FEB81C}" destId="{88A2BB16-E05A-49F3-8693-0FD2AAD07F91}" srcOrd="0" destOrd="0" parTransId="{64BD6003-72BF-4C57-9643-82FD2D48784F}" sibTransId="{1CD76B4B-3CE4-4795-B607-A626AFB731F7}"/>
    <dgm:cxn modelId="{4D1122D0-4500-4AF7-97C8-1724E98188A4}" type="presOf" srcId="{85EA67F6-0119-40F3-94F2-7CF6CC967CFA}" destId="{12E6A186-E271-4A3B-BB71-44F58DEB1943}" srcOrd="0" destOrd="0" presId="urn:microsoft.com/office/officeart/2005/8/layout/vList5"/>
    <dgm:cxn modelId="{8C0516EF-390E-4345-809D-090AB823721F}" type="presOf" srcId="{01887E1A-4B21-FF45-8526-201D2E200D3D}" destId="{303124FF-D7AF-4BEF-8E83-9EE9146DB581}" srcOrd="0" destOrd="0" presId="urn:microsoft.com/office/officeart/2005/8/layout/vList5"/>
    <dgm:cxn modelId="{E5A26BF3-8ADC-4B2F-BEA1-24B8F0D0430A}" srcId="{256F79F2-519D-4389-A07E-48CC6E2ED8BD}" destId="{A36843EA-4D8B-4525-8A44-C1C855FD75F7}" srcOrd="0" destOrd="0" parTransId="{A6FA99C1-2AC1-4559-9AA7-7DB2D9B95AF0}" sibTransId="{A9E5ABF4-3A28-47DE-BAEA-61DCEDA5B9EE}"/>
    <dgm:cxn modelId="{390D34FF-699B-42CE-AFEF-217B1F502D0F}" srcId="{256F79F2-519D-4389-A07E-48CC6E2ED8BD}" destId="{8C034A46-7010-4FC3-A5D3-C76450684EF6}" srcOrd="5" destOrd="0" parTransId="{2AE1CCAA-C2E9-466D-9158-10837FA02B94}" sibTransId="{9EE0C7D4-11DA-4E45-8BD5-431B9FCB1000}"/>
    <dgm:cxn modelId="{A943CF4E-FA27-4731-9927-91BD4FB78B77}" type="presParOf" srcId="{1BF3FD8B-1B07-468A-8A5E-FE84C2FACFF3}" destId="{23346CEC-B25F-4984-A0F7-761D6270A58D}" srcOrd="0" destOrd="0" presId="urn:microsoft.com/office/officeart/2005/8/layout/vList5"/>
    <dgm:cxn modelId="{C9860BCB-C1B1-4144-A80F-0E36F395B242}" type="presParOf" srcId="{23346CEC-B25F-4984-A0F7-761D6270A58D}" destId="{A3B23AB9-979A-4AC4-8D37-88737CA03C5C}" srcOrd="0" destOrd="0" presId="urn:microsoft.com/office/officeart/2005/8/layout/vList5"/>
    <dgm:cxn modelId="{CC5B07A3-9F18-42FC-A1F9-49818EF5C55E}" type="presParOf" srcId="{23346CEC-B25F-4984-A0F7-761D6270A58D}" destId="{C4A3BAB6-5D9B-4C7B-B644-E2E1EA8515C2}" srcOrd="1" destOrd="0" presId="urn:microsoft.com/office/officeart/2005/8/layout/vList5"/>
    <dgm:cxn modelId="{C2FA1BB8-843A-4B65-B92B-87E3CBEE18B0}" type="presParOf" srcId="{1BF3FD8B-1B07-468A-8A5E-FE84C2FACFF3}" destId="{D3D9D73C-88AC-45D5-938A-FD95CC5D63B4}" srcOrd="1" destOrd="0" presId="urn:microsoft.com/office/officeart/2005/8/layout/vList5"/>
    <dgm:cxn modelId="{93BBC37E-7DA7-4E9D-AE97-670ED15E7654}" type="presParOf" srcId="{1BF3FD8B-1B07-468A-8A5E-FE84C2FACFF3}" destId="{A336E7D0-4DAA-4318-B09F-0AFD20A0A05E}" srcOrd="2" destOrd="0" presId="urn:microsoft.com/office/officeart/2005/8/layout/vList5"/>
    <dgm:cxn modelId="{FFC3078E-5DFA-4B2A-BBC2-2DE40734B8DE}" type="presParOf" srcId="{A336E7D0-4DAA-4318-B09F-0AFD20A0A05E}" destId="{AA3413F2-4454-45EC-888B-94C6794197AB}" srcOrd="0" destOrd="0" presId="urn:microsoft.com/office/officeart/2005/8/layout/vList5"/>
    <dgm:cxn modelId="{CA7E68D7-1DFA-4540-828C-85B36AE8775F}" type="presParOf" srcId="{A336E7D0-4DAA-4318-B09F-0AFD20A0A05E}" destId="{1CF290E4-C713-4433-963A-1E3C04057EBC}" srcOrd="1" destOrd="0" presId="urn:microsoft.com/office/officeart/2005/8/layout/vList5"/>
    <dgm:cxn modelId="{3379003A-20F1-4D3C-A117-E8ED996F3AD4}" type="presParOf" srcId="{1BF3FD8B-1B07-468A-8A5E-FE84C2FACFF3}" destId="{3518C67D-E181-4485-81D0-0966A5D3436B}" srcOrd="3" destOrd="0" presId="urn:microsoft.com/office/officeart/2005/8/layout/vList5"/>
    <dgm:cxn modelId="{2BE5DCAC-8C85-4C57-8A4D-FB181EE058AA}" type="presParOf" srcId="{1BF3FD8B-1B07-468A-8A5E-FE84C2FACFF3}" destId="{1D5169A4-8E12-46BB-AFC6-328B1045AE5C}" srcOrd="4" destOrd="0" presId="urn:microsoft.com/office/officeart/2005/8/layout/vList5"/>
    <dgm:cxn modelId="{E51DA600-5B08-4338-B58F-EC75B6A77EE8}" type="presParOf" srcId="{1D5169A4-8E12-46BB-AFC6-328B1045AE5C}" destId="{EF6243BE-F287-4734-9ED4-526160453CBB}" srcOrd="0" destOrd="0" presId="urn:microsoft.com/office/officeart/2005/8/layout/vList5"/>
    <dgm:cxn modelId="{221AD4C3-4A3B-4182-A0DA-B49BFF4AEA1B}" type="presParOf" srcId="{1D5169A4-8E12-46BB-AFC6-328B1045AE5C}" destId="{363B3240-3410-4BDF-AE09-30D6FC9198AB}" srcOrd="1" destOrd="0" presId="urn:microsoft.com/office/officeart/2005/8/layout/vList5"/>
    <dgm:cxn modelId="{C6F423B3-2FB5-4353-B31B-C98FD0C37BF3}" type="presParOf" srcId="{1BF3FD8B-1B07-468A-8A5E-FE84C2FACFF3}" destId="{8E52B525-B706-442D-B637-0DC91EE3E941}" srcOrd="5" destOrd="0" presId="urn:microsoft.com/office/officeart/2005/8/layout/vList5"/>
    <dgm:cxn modelId="{57CFD787-D4AA-45ED-A168-09FB73262146}" type="presParOf" srcId="{1BF3FD8B-1B07-468A-8A5E-FE84C2FACFF3}" destId="{26D8E15E-F375-4FC4-AB97-B75923E48B3F}" srcOrd="6" destOrd="0" presId="urn:microsoft.com/office/officeart/2005/8/layout/vList5"/>
    <dgm:cxn modelId="{1D15B928-DF04-49E5-B72A-9B0A775D516B}" type="presParOf" srcId="{26D8E15E-F375-4FC4-AB97-B75923E48B3F}" destId="{303124FF-D7AF-4BEF-8E83-9EE9146DB581}" srcOrd="0" destOrd="0" presId="urn:microsoft.com/office/officeart/2005/8/layout/vList5"/>
    <dgm:cxn modelId="{5DAA9DB7-58DC-4935-A0B4-AA056E9A5395}" type="presParOf" srcId="{26D8E15E-F375-4FC4-AB97-B75923E48B3F}" destId="{E99FE8F8-9E6C-4A1D-9E1B-71A4802FA63D}" srcOrd="1" destOrd="0" presId="urn:microsoft.com/office/officeart/2005/8/layout/vList5"/>
    <dgm:cxn modelId="{E731A836-6CC5-4DA0-BCF4-3F631EE9AEDF}" type="presParOf" srcId="{1BF3FD8B-1B07-468A-8A5E-FE84C2FACFF3}" destId="{67238517-8E92-4D08-9F55-C5F6EAB9A154}" srcOrd="7" destOrd="0" presId="urn:microsoft.com/office/officeart/2005/8/layout/vList5"/>
    <dgm:cxn modelId="{D3F5978A-E0B2-4811-ADF8-D88AABAB2E24}" type="presParOf" srcId="{1BF3FD8B-1B07-468A-8A5E-FE84C2FACFF3}" destId="{354FA154-07D3-4392-9175-1A861C7EB43B}" srcOrd="8" destOrd="0" presId="urn:microsoft.com/office/officeart/2005/8/layout/vList5"/>
    <dgm:cxn modelId="{38A9D1F2-8102-4D1A-9196-04F9F9366214}" type="presParOf" srcId="{354FA154-07D3-4392-9175-1A861C7EB43B}" destId="{0D2AED23-0DF2-4ED3-BDBB-820593BFE71B}" srcOrd="0" destOrd="0" presId="urn:microsoft.com/office/officeart/2005/8/layout/vList5"/>
    <dgm:cxn modelId="{43F3C469-8463-4770-B318-D48BD3FCF7B7}" type="presParOf" srcId="{354FA154-07D3-4392-9175-1A861C7EB43B}" destId="{12E6A186-E271-4A3B-BB71-44F58DEB1943}" srcOrd="1" destOrd="0" presId="urn:microsoft.com/office/officeart/2005/8/layout/vList5"/>
    <dgm:cxn modelId="{837966BF-EE94-4A67-87D4-2B2E1968EE87}" type="presParOf" srcId="{1BF3FD8B-1B07-468A-8A5E-FE84C2FACFF3}" destId="{63AAE26B-A4D7-4FEB-8B4D-1BBD03AC981B}" srcOrd="9" destOrd="0" presId="urn:microsoft.com/office/officeart/2005/8/layout/vList5"/>
    <dgm:cxn modelId="{95ECBFAF-B0D4-496A-BC89-7847F4CC7B4E}" type="presParOf" srcId="{1BF3FD8B-1B07-468A-8A5E-FE84C2FACFF3}" destId="{4BADD8F8-33F1-4DEA-9C13-3A83C8B43A80}" srcOrd="10" destOrd="0" presId="urn:microsoft.com/office/officeart/2005/8/layout/vList5"/>
    <dgm:cxn modelId="{BD1C62FE-F83D-4D79-9458-2C2924EE5961}" type="presParOf" srcId="{4BADD8F8-33F1-4DEA-9C13-3A83C8B43A80}" destId="{E3087E88-249C-4C7E-B353-C9C397492F9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6F79F2-519D-4389-A07E-48CC6E2ED8BD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6843EA-4D8B-4525-8A44-C1C855FD75F7}">
      <dgm:prSet custT="1"/>
      <dgm:spPr/>
      <dgm:t>
        <a:bodyPr/>
        <a:lstStyle/>
        <a:p>
          <a:r>
            <a:rPr lang="en-US" sz="1800" b="1" dirty="0" err="1"/>
            <a:t>Comprensión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orales</a:t>
          </a:r>
          <a:endParaRPr lang="en-US" sz="1800" dirty="0"/>
        </a:p>
      </dgm:t>
    </dgm:pt>
    <dgm:pt modelId="{A6FA99C1-2AC1-4559-9AA7-7DB2D9B95AF0}" type="parTrans" cxnId="{E5A26BF3-8ADC-4B2F-BEA1-24B8F0D0430A}">
      <dgm:prSet/>
      <dgm:spPr/>
      <dgm:t>
        <a:bodyPr/>
        <a:lstStyle/>
        <a:p>
          <a:endParaRPr lang="en-US" sz="1800"/>
        </a:p>
      </dgm:t>
    </dgm:pt>
    <dgm:pt modelId="{A9E5ABF4-3A28-47DE-BAEA-61DCEDA5B9EE}" type="sibTrans" cxnId="{E5A26BF3-8ADC-4B2F-BEA1-24B8F0D0430A}">
      <dgm:prSet/>
      <dgm:spPr/>
      <dgm:t>
        <a:bodyPr/>
        <a:lstStyle/>
        <a:p>
          <a:endParaRPr lang="en-US" sz="1800"/>
        </a:p>
      </dgm:t>
    </dgm:pt>
    <dgm:pt modelId="{479E6B80-B17C-4386-93D9-713DA23FAED1}">
      <dgm:prSet custT="1"/>
      <dgm:spPr/>
      <dgm:t>
        <a:bodyPr/>
        <a:lstStyle/>
        <a:p>
          <a:r>
            <a:rPr lang="en-US" sz="1800" b="1" dirty="0" err="1"/>
            <a:t>Producción</a:t>
          </a:r>
          <a:r>
            <a:rPr lang="en-US" sz="1800" b="1" dirty="0"/>
            <a:t> y </a:t>
          </a:r>
          <a:r>
            <a:rPr lang="en-US" sz="1800" b="1" dirty="0" err="1"/>
            <a:t>coproducción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orales</a:t>
          </a:r>
          <a:endParaRPr lang="en-US" sz="1800" dirty="0"/>
        </a:p>
      </dgm:t>
    </dgm:pt>
    <dgm:pt modelId="{B9E89C34-D8B1-4074-A442-398949F626BA}" type="parTrans" cxnId="{22E81CAB-CA05-4CE5-810B-6B9B80B80472}">
      <dgm:prSet/>
      <dgm:spPr/>
      <dgm:t>
        <a:bodyPr/>
        <a:lstStyle/>
        <a:p>
          <a:endParaRPr lang="en-US" sz="1800"/>
        </a:p>
      </dgm:t>
    </dgm:pt>
    <dgm:pt modelId="{08A7A435-C12A-4205-A14F-A37060515BB8}" type="sibTrans" cxnId="{22E81CAB-CA05-4CE5-810B-6B9B80B80472}">
      <dgm:prSet/>
      <dgm:spPr/>
      <dgm:t>
        <a:bodyPr/>
        <a:lstStyle/>
        <a:p>
          <a:endParaRPr lang="en-US" sz="1800"/>
        </a:p>
      </dgm:t>
    </dgm:pt>
    <dgm:pt modelId="{6066F280-1ED0-4CD5-B93F-932666E47DF6}">
      <dgm:prSet custT="1"/>
      <dgm:spPr/>
      <dgm:t>
        <a:bodyPr/>
        <a:lstStyle/>
        <a:p>
          <a:r>
            <a:rPr lang="en-US" sz="1800" b="1" dirty="0" err="1"/>
            <a:t>Mediación</a:t>
          </a:r>
          <a:endParaRPr lang="en-US" sz="1800" dirty="0"/>
        </a:p>
      </dgm:t>
    </dgm:pt>
    <dgm:pt modelId="{B3154322-0025-47DD-8C2E-A5466CAAAEEF}" type="parTrans" cxnId="{F6D9DC09-0F8F-4F82-B866-3397F6546266}">
      <dgm:prSet/>
      <dgm:spPr/>
      <dgm:t>
        <a:bodyPr/>
        <a:lstStyle/>
        <a:p>
          <a:endParaRPr lang="en-US" sz="1800"/>
        </a:p>
      </dgm:t>
    </dgm:pt>
    <dgm:pt modelId="{28EC3629-A793-41BE-B54D-4ED7320BF168}" type="sibTrans" cxnId="{F6D9DC09-0F8F-4F82-B866-3397F6546266}">
      <dgm:prSet/>
      <dgm:spPr/>
      <dgm:t>
        <a:bodyPr/>
        <a:lstStyle/>
        <a:p>
          <a:endParaRPr lang="en-US" sz="1800"/>
        </a:p>
      </dgm:t>
    </dgm:pt>
    <dgm:pt modelId="{91C616CA-13F4-5B46-9DD7-79EAB2FEB81C}">
      <dgm:prSet custT="1"/>
      <dgm:spPr/>
      <dgm:t>
        <a:bodyPr/>
        <a:lstStyle/>
        <a:p>
          <a:r>
            <a:rPr lang="en-US" sz="1800" b="1" dirty="0" err="1"/>
            <a:t>Comprensión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escritos</a:t>
          </a:r>
          <a:endParaRPr lang="es-ES" sz="1800" dirty="0"/>
        </a:p>
      </dgm:t>
    </dgm:pt>
    <dgm:pt modelId="{955E998E-FAAC-9342-A6F7-9892122FE79C}" type="parTrans" cxnId="{2638FA37-65CE-344C-9F01-A3F5ABADDD67}">
      <dgm:prSet/>
      <dgm:spPr/>
      <dgm:t>
        <a:bodyPr/>
        <a:lstStyle/>
        <a:p>
          <a:endParaRPr lang="es-ES" sz="1800"/>
        </a:p>
      </dgm:t>
    </dgm:pt>
    <dgm:pt modelId="{D533596A-D318-074D-8AB1-F1E4E67D7697}" type="sibTrans" cxnId="{2638FA37-65CE-344C-9F01-A3F5ABADDD67}">
      <dgm:prSet/>
      <dgm:spPr/>
      <dgm:t>
        <a:bodyPr/>
        <a:lstStyle/>
        <a:p>
          <a:endParaRPr lang="es-ES" sz="1800"/>
        </a:p>
      </dgm:t>
    </dgm:pt>
    <dgm:pt modelId="{01887E1A-4B21-FF45-8526-201D2E200D3D}">
      <dgm:prSet custT="1"/>
      <dgm:spPr/>
      <dgm:t>
        <a:bodyPr/>
        <a:lstStyle/>
        <a:p>
          <a:r>
            <a:rPr lang="en-US" sz="1800" b="1" dirty="0" err="1"/>
            <a:t>Producción</a:t>
          </a:r>
          <a:r>
            <a:rPr lang="en-US" sz="1800" b="1" dirty="0"/>
            <a:t> y </a:t>
          </a:r>
          <a:r>
            <a:rPr lang="en-US" sz="1800" b="1" dirty="0" err="1"/>
            <a:t>coproducción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escritos</a:t>
          </a:r>
          <a:endParaRPr lang="en-US" sz="1800" dirty="0"/>
        </a:p>
      </dgm:t>
    </dgm:pt>
    <dgm:pt modelId="{DD83BA28-CFD0-5E41-9184-FAD61B18DCE4}" type="parTrans" cxnId="{39266272-1EE6-B646-B9F1-B9106E69C3B5}">
      <dgm:prSet/>
      <dgm:spPr/>
      <dgm:t>
        <a:bodyPr/>
        <a:lstStyle/>
        <a:p>
          <a:endParaRPr lang="es-ES" sz="1800"/>
        </a:p>
      </dgm:t>
    </dgm:pt>
    <dgm:pt modelId="{B407B1FC-E074-944B-AA87-283DCE7FBD2C}" type="sibTrans" cxnId="{39266272-1EE6-B646-B9F1-B9106E69C3B5}">
      <dgm:prSet/>
      <dgm:spPr/>
      <dgm:t>
        <a:bodyPr/>
        <a:lstStyle/>
        <a:p>
          <a:endParaRPr lang="es-ES" sz="1800"/>
        </a:p>
      </dgm:t>
    </dgm:pt>
    <dgm:pt modelId="{C1CC7085-C8C8-498D-A7E7-B22B5B01753C}">
      <dgm:prSet custT="1"/>
      <dgm:spPr/>
      <dgm:t>
        <a:bodyPr/>
        <a:lstStyle/>
        <a:p>
          <a:pPr>
            <a:buNone/>
          </a:pPr>
          <a:r>
            <a:rPr lang="en-US" sz="1800" dirty="0"/>
            <a:t>5</a:t>
          </a:r>
        </a:p>
      </dgm:t>
    </dgm:pt>
    <dgm:pt modelId="{6F79C299-233F-4429-BB36-1B30BF683CF1}" type="parTrans" cxnId="{BB186612-2680-49A9-B8A2-93F40592D7A7}">
      <dgm:prSet/>
      <dgm:spPr/>
      <dgm:t>
        <a:bodyPr/>
        <a:lstStyle/>
        <a:p>
          <a:endParaRPr lang="es-ES" sz="1800"/>
        </a:p>
      </dgm:t>
    </dgm:pt>
    <dgm:pt modelId="{3147D6E3-084B-4E5E-9DF0-4960135E84BE}" type="sibTrans" cxnId="{BB186612-2680-49A9-B8A2-93F40592D7A7}">
      <dgm:prSet/>
      <dgm:spPr/>
      <dgm:t>
        <a:bodyPr/>
        <a:lstStyle/>
        <a:p>
          <a:endParaRPr lang="es-ES" sz="1800"/>
        </a:p>
      </dgm:t>
    </dgm:pt>
    <dgm:pt modelId="{88A2BB16-E05A-49F3-8693-0FD2AAD07F91}">
      <dgm:prSet custT="1"/>
      <dgm:spPr/>
      <dgm:t>
        <a:bodyPr/>
        <a:lstStyle/>
        <a:p>
          <a:pPr>
            <a:buNone/>
          </a:pPr>
          <a:r>
            <a:rPr lang="es-ES" sz="1800" b="1" dirty="0">
              <a:highlight>
                <a:srgbClr val="FFFF00"/>
              </a:highlight>
            </a:rPr>
            <a:t>4</a:t>
          </a:r>
        </a:p>
      </dgm:t>
    </dgm:pt>
    <dgm:pt modelId="{64BD6003-72BF-4C57-9643-82FD2D48784F}" type="parTrans" cxnId="{93868FCA-3FDE-4715-898D-3DFF1EECF25A}">
      <dgm:prSet/>
      <dgm:spPr/>
      <dgm:t>
        <a:bodyPr/>
        <a:lstStyle/>
        <a:p>
          <a:endParaRPr lang="es-ES" sz="1800"/>
        </a:p>
      </dgm:t>
    </dgm:pt>
    <dgm:pt modelId="{1CD76B4B-3CE4-4795-B607-A626AFB731F7}" type="sibTrans" cxnId="{93868FCA-3FDE-4715-898D-3DFF1EECF25A}">
      <dgm:prSet/>
      <dgm:spPr/>
      <dgm:t>
        <a:bodyPr/>
        <a:lstStyle/>
        <a:p>
          <a:endParaRPr lang="es-ES" sz="1800"/>
        </a:p>
      </dgm:t>
    </dgm:pt>
    <dgm:pt modelId="{EF6D435E-9CA7-4AF3-A526-EF32E5221B00}">
      <dgm:prSet custT="1"/>
      <dgm:spPr/>
      <dgm:t>
        <a:bodyPr/>
        <a:lstStyle/>
        <a:p>
          <a:pPr>
            <a:buNone/>
          </a:pPr>
          <a:r>
            <a:rPr lang="en-US" sz="1800" dirty="0"/>
            <a:t>5</a:t>
          </a:r>
        </a:p>
      </dgm:t>
    </dgm:pt>
    <dgm:pt modelId="{79660BB1-D27A-4C16-A395-7F5023136BEF}" type="parTrans" cxnId="{873FE50C-E53A-4493-9863-6EA97A5031F3}">
      <dgm:prSet/>
      <dgm:spPr/>
      <dgm:t>
        <a:bodyPr/>
        <a:lstStyle/>
        <a:p>
          <a:endParaRPr lang="es-ES" sz="1800"/>
        </a:p>
      </dgm:t>
    </dgm:pt>
    <dgm:pt modelId="{C889F893-4D1D-4166-9ED1-6EA44FDB1447}" type="sibTrans" cxnId="{873FE50C-E53A-4493-9863-6EA97A5031F3}">
      <dgm:prSet/>
      <dgm:spPr/>
      <dgm:t>
        <a:bodyPr/>
        <a:lstStyle/>
        <a:p>
          <a:endParaRPr lang="es-ES" sz="1800"/>
        </a:p>
      </dgm:t>
    </dgm:pt>
    <dgm:pt modelId="{B2507A17-BCF2-4C14-AE4C-9F00ECEE8951}">
      <dgm:prSet custT="1"/>
      <dgm:spPr/>
      <dgm:t>
        <a:bodyPr/>
        <a:lstStyle/>
        <a:p>
          <a:pPr>
            <a:buNone/>
          </a:pPr>
          <a:r>
            <a:rPr lang="en-US" sz="1800" b="1" dirty="0">
              <a:highlight>
                <a:srgbClr val="FFFF00"/>
              </a:highlight>
            </a:rPr>
            <a:t>3,5</a:t>
          </a:r>
        </a:p>
      </dgm:t>
    </dgm:pt>
    <dgm:pt modelId="{6D6259CE-FE47-4C23-84F6-2B3F43206D40}" type="parTrans" cxnId="{E04BD218-B056-4F0F-B616-CEC0C6652B0C}">
      <dgm:prSet/>
      <dgm:spPr/>
      <dgm:t>
        <a:bodyPr/>
        <a:lstStyle/>
        <a:p>
          <a:endParaRPr lang="es-ES" sz="1800"/>
        </a:p>
      </dgm:t>
    </dgm:pt>
    <dgm:pt modelId="{9B39F729-FE7A-42ED-AFED-E57B854588DA}" type="sibTrans" cxnId="{E04BD218-B056-4F0F-B616-CEC0C6652B0C}">
      <dgm:prSet/>
      <dgm:spPr/>
      <dgm:t>
        <a:bodyPr/>
        <a:lstStyle/>
        <a:p>
          <a:endParaRPr lang="es-ES" sz="1800"/>
        </a:p>
      </dgm:t>
    </dgm:pt>
    <dgm:pt modelId="{85EA67F6-0119-40F3-94F2-7CF6CC967CFA}">
      <dgm:prSet custT="1"/>
      <dgm:spPr/>
      <dgm:t>
        <a:bodyPr/>
        <a:lstStyle/>
        <a:p>
          <a:pPr>
            <a:buNone/>
          </a:pPr>
          <a:r>
            <a:rPr lang="en-US" sz="1800" dirty="0"/>
            <a:t>5</a:t>
          </a:r>
        </a:p>
      </dgm:t>
    </dgm:pt>
    <dgm:pt modelId="{E35CCB4D-D499-4AEA-B65D-8DBCFE366455}" type="parTrans" cxnId="{07E282B5-8BA8-4632-A17C-A564E3C2709C}">
      <dgm:prSet/>
      <dgm:spPr/>
      <dgm:t>
        <a:bodyPr/>
        <a:lstStyle/>
        <a:p>
          <a:endParaRPr lang="es-ES" sz="1800"/>
        </a:p>
      </dgm:t>
    </dgm:pt>
    <dgm:pt modelId="{5BF7BD26-0593-4BDC-B213-D2C563B5A684}" type="sibTrans" cxnId="{07E282B5-8BA8-4632-A17C-A564E3C2709C}">
      <dgm:prSet/>
      <dgm:spPr/>
      <dgm:t>
        <a:bodyPr/>
        <a:lstStyle/>
        <a:p>
          <a:endParaRPr lang="es-ES" sz="1800"/>
        </a:p>
      </dgm:t>
    </dgm:pt>
    <dgm:pt modelId="{8C034A46-7010-4FC3-A5D3-C76450684EF6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NO APTO</a:t>
          </a:r>
        </a:p>
      </dgm:t>
    </dgm:pt>
    <dgm:pt modelId="{2AE1CCAA-C2E9-466D-9158-10837FA02B94}" type="parTrans" cxnId="{390D34FF-699B-42CE-AFEF-217B1F502D0F}">
      <dgm:prSet/>
      <dgm:spPr/>
      <dgm:t>
        <a:bodyPr/>
        <a:lstStyle/>
        <a:p>
          <a:endParaRPr lang="es-ES" sz="1800"/>
        </a:p>
      </dgm:t>
    </dgm:pt>
    <dgm:pt modelId="{9EE0C7D4-11DA-4E45-8BD5-431B9FCB1000}" type="sibTrans" cxnId="{390D34FF-699B-42CE-AFEF-217B1F502D0F}">
      <dgm:prSet/>
      <dgm:spPr/>
      <dgm:t>
        <a:bodyPr/>
        <a:lstStyle/>
        <a:p>
          <a:endParaRPr lang="es-ES" sz="1800"/>
        </a:p>
      </dgm:t>
    </dgm:pt>
    <dgm:pt modelId="{1BF3FD8B-1B07-468A-8A5E-FE84C2FACFF3}" type="pres">
      <dgm:prSet presAssocID="{256F79F2-519D-4389-A07E-48CC6E2ED8BD}" presName="Name0" presStyleCnt="0">
        <dgm:presLayoutVars>
          <dgm:dir/>
          <dgm:animLvl val="lvl"/>
          <dgm:resizeHandles val="exact"/>
        </dgm:presLayoutVars>
      </dgm:prSet>
      <dgm:spPr/>
    </dgm:pt>
    <dgm:pt modelId="{23346CEC-B25F-4984-A0F7-761D6270A58D}" type="pres">
      <dgm:prSet presAssocID="{A36843EA-4D8B-4525-8A44-C1C855FD75F7}" presName="linNode" presStyleCnt="0"/>
      <dgm:spPr/>
    </dgm:pt>
    <dgm:pt modelId="{A3B23AB9-979A-4AC4-8D37-88737CA03C5C}" type="pres">
      <dgm:prSet presAssocID="{A36843EA-4D8B-4525-8A44-C1C855FD75F7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C4A3BAB6-5D9B-4C7B-B644-E2E1EA8515C2}" type="pres">
      <dgm:prSet presAssocID="{A36843EA-4D8B-4525-8A44-C1C855FD75F7}" presName="descendantText" presStyleLbl="alignAccFollowNode1" presStyleIdx="0" presStyleCnt="5">
        <dgm:presLayoutVars>
          <dgm:bulletEnabled val="1"/>
        </dgm:presLayoutVars>
      </dgm:prSet>
      <dgm:spPr/>
    </dgm:pt>
    <dgm:pt modelId="{D3D9D73C-88AC-45D5-938A-FD95CC5D63B4}" type="pres">
      <dgm:prSet presAssocID="{A9E5ABF4-3A28-47DE-BAEA-61DCEDA5B9EE}" presName="sp" presStyleCnt="0"/>
      <dgm:spPr/>
    </dgm:pt>
    <dgm:pt modelId="{A336E7D0-4DAA-4318-B09F-0AFD20A0A05E}" type="pres">
      <dgm:prSet presAssocID="{91C616CA-13F4-5B46-9DD7-79EAB2FEB81C}" presName="linNode" presStyleCnt="0"/>
      <dgm:spPr/>
    </dgm:pt>
    <dgm:pt modelId="{AA3413F2-4454-45EC-888B-94C6794197AB}" type="pres">
      <dgm:prSet presAssocID="{91C616CA-13F4-5B46-9DD7-79EAB2FEB81C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1CF290E4-C713-4433-963A-1E3C04057EBC}" type="pres">
      <dgm:prSet presAssocID="{91C616CA-13F4-5B46-9DD7-79EAB2FEB81C}" presName="descendantText" presStyleLbl="alignAccFollowNode1" presStyleIdx="1" presStyleCnt="5">
        <dgm:presLayoutVars>
          <dgm:bulletEnabled val="1"/>
        </dgm:presLayoutVars>
      </dgm:prSet>
      <dgm:spPr/>
    </dgm:pt>
    <dgm:pt modelId="{3518C67D-E181-4485-81D0-0966A5D3436B}" type="pres">
      <dgm:prSet presAssocID="{D533596A-D318-074D-8AB1-F1E4E67D7697}" presName="sp" presStyleCnt="0"/>
      <dgm:spPr/>
    </dgm:pt>
    <dgm:pt modelId="{1D5169A4-8E12-46BB-AFC6-328B1045AE5C}" type="pres">
      <dgm:prSet presAssocID="{479E6B80-B17C-4386-93D9-713DA23FAED1}" presName="linNode" presStyleCnt="0"/>
      <dgm:spPr/>
    </dgm:pt>
    <dgm:pt modelId="{EF6243BE-F287-4734-9ED4-526160453CBB}" type="pres">
      <dgm:prSet presAssocID="{479E6B80-B17C-4386-93D9-713DA23FAED1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363B3240-3410-4BDF-AE09-30D6FC9198AB}" type="pres">
      <dgm:prSet presAssocID="{479E6B80-B17C-4386-93D9-713DA23FAED1}" presName="descendantText" presStyleLbl="alignAccFollowNode1" presStyleIdx="2" presStyleCnt="5">
        <dgm:presLayoutVars>
          <dgm:bulletEnabled val="1"/>
        </dgm:presLayoutVars>
      </dgm:prSet>
      <dgm:spPr/>
    </dgm:pt>
    <dgm:pt modelId="{8E52B525-B706-442D-B637-0DC91EE3E941}" type="pres">
      <dgm:prSet presAssocID="{08A7A435-C12A-4205-A14F-A37060515BB8}" presName="sp" presStyleCnt="0"/>
      <dgm:spPr/>
    </dgm:pt>
    <dgm:pt modelId="{26D8E15E-F375-4FC4-AB97-B75923E48B3F}" type="pres">
      <dgm:prSet presAssocID="{01887E1A-4B21-FF45-8526-201D2E200D3D}" presName="linNode" presStyleCnt="0"/>
      <dgm:spPr/>
    </dgm:pt>
    <dgm:pt modelId="{303124FF-D7AF-4BEF-8E83-9EE9146DB581}" type="pres">
      <dgm:prSet presAssocID="{01887E1A-4B21-FF45-8526-201D2E200D3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E99FE8F8-9E6C-4A1D-9E1B-71A4802FA63D}" type="pres">
      <dgm:prSet presAssocID="{01887E1A-4B21-FF45-8526-201D2E200D3D}" presName="descendantText" presStyleLbl="alignAccFollowNode1" presStyleIdx="3" presStyleCnt="5">
        <dgm:presLayoutVars>
          <dgm:bulletEnabled val="1"/>
        </dgm:presLayoutVars>
      </dgm:prSet>
      <dgm:spPr/>
    </dgm:pt>
    <dgm:pt modelId="{67238517-8E92-4D08-9F55-C5F6EAB9A154}" type="pres">
      <dgm:prSet presAssocID="{B407B1FC-E074-944B-AA87-283DCE7FBD2C}" presName="sp" presStyleCnt="0"/>
      <dgm:spPr/>
    </dgm:pt>
    <dgm:pt modelId="{354FA154-07D3-4392-9175-1A861C7EB43B}" type="pres">
      <dgm:prSet presAssocID="{6066F280-1ED0-4CD5-B93F-932666E47DF6}" presName="linNode" presStyleCnt="0"/>
      <dgm:spPr/>
    </dgm:pt>
    <dgm:pt modelId="{0D2AED23-0DF2-4ED3-BDBB-820593BFE71B}" type="pres">
      <dgm:prSet presAssocID="{6066F280-1ED0-4CD5-B93F-932666E47DF6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12E6A186-E271-4A3B-BB71-44F58DEB1943}" type="pres">
      <dgm:prSet presAssocID="{6066F280-1ED0-4CD5-B93F-932666E47DF6}" presName="descendantText" presStyleLbl="alignAccFollowNode1" presStyleIdx="4" presStyleCnt="5">
        <dgm:presLayoutVars>
          <dgm:bulletEnabled val="1"/>
        </dgm:presLayoutVars>
      </dgm:prSet>
      <dgm:spPr/>
    </dgm:pt>
    <dgm:pt modelId="{63AAE26B-A4D7-4FEB-8B4D-1BBD03AC981B}" type="pres">
      <dgm:prSet presAssocID="{28EC3629-A793-41BE-B54D-4ED7320BF168}" presName="sp" presStyleCnt="0"/>
      <dgm:spPr/>
    </dgm:pt>
    <dgm:pt modelId="{4BADD8F8-33F1-4DEA-9C13-3A83C8B43A80}" type="pres">
      <dgm:prSet presAssocID="{8C034A46-7010-4FC3-A5D3-C76450684EF6}" presName="linNode" presStyleCnt="0"/>
      <dgm:spPr/>
    </dgm:pt>
    <dgm:pt modelId="{E3087E88-249C-4C7E-B353-C9C397492F9E}" type="pres">
      <dgm:prSet presAssocID="{8C034A46-7010-4FC3-A5D3-C76450684EF6}" presName="parentText" presStyleLbl="node1" presStyleIdx="5" presStyleCnt="6" custScaleX="277778" custLinFactNeighborX="5652" custLinFactNeighborY="6658">
        <dgm:presLayoutVars>
          <dgm:chMax val="1"/>
          <dgm:bulletEnabled val="1"/>
        </dgm:presLayoutVars>
      </dgm:prSet>
      <dgm:spPr/>
    </dgm:pt>
  </dgm:ptLst>
  <dgm:cxnLst>
    <dgm:cxn modelId="{FE695605-4711-4CA6-8788-925A80C21C4A}" type="presOf" srcId="{B2507A17-BCF2-4C14-AE4C-9F00ECEE8951}" destId="{E99FE8F8-9E6C-4A1D-9E1B-71A4802FA63D}" srcOrd="0" destOrd="0" presId="urn:microsoft.com/office/officeart/2005/8/layout/vList5"/>
    <dgm:cxn modelId="{F6D9DC09-0F8F-4F82-B866-3397F6546266}" srcId="{256F79F2-519D-4389-A07E-48CC6E2ED8BD}" destId="{6066F280-1ED0-4CD5-B93F-932666E47DF6}" srcOrd="4" destOrd="0" parTransId="{B3154322-0025-47DD-8C2E-A5466CAAAEEF}" sibTransId="{28EC3629-A793-41BE-B54D-4ED7320BF168}"/>
    <dgm:cxn modelId="{873FE50C-E53A-4493-9863-6EA97A5031F3}" srcId="{479E6B80-B17C-4386-93D9-713DA23FAED1}" destId="{EF6D435E-9CA7-4AF3-A526-EF32E5221B00}" srcOrd="0" destOrd="0" parTransId="{79660BB1-D27A-4C16-A395-7F5023136BEF}" sibTransId="{C889F893-4D1D-4166-9ED1-6EA44FDB1447}"/>
    <dgm:cxn modelId="{BB186612-2680-49A9-B8A2-93F40592D7A7}" srcId="{A36843EA-4D8B-4525-8A44-C1C855FD75F7}" destId="{C1CC7085-C8C8-498D-A7E7-B22B5B01753C}" srcOrd="0" destOrd="0" parTransId="{6F79C299-233F-4429-BB36-1B30BF683CF1}" sibTransId="{3147D6E3-084B-4E5E-9DF0-4960135E84BE}"/>
    <dgm:cxn modelId="{E04BD218-B056-4F0F-B616-CEC0C6652B0C}" srcId="{01887E1A-4B21-FF45-8526-201D2E200D3D}" destId="{B2507A17-BCF2-4C14-AE4C-9F00ECEE8951}" srcOrd="0" destOrd="0" parTransId="{6D6259CE-FE47-4C23-84F6-2B3F43206D40}" sibTransId="{9B39F729-FE7A-42ED-AFED-E57B854588DA}"/>
    <dgm:cxn modelId="{2709CF19-C2B2-4FB6-AD4E-43186B982C35}" type="presOf" srcId="{256F79F2-519D-4389-A07E-48CC6E2ED8BD}" destId="{1BF3FD8B-1B07-468A-8A5E-FE84C2FACFF3}" srcOrd="0" destOrd="0" presId="urn:microsoft.com/office/officeart/2005/8/layout/vList5"/>
    <dgm:cxn modelId="{F628C621-813C-400A-9D4B-A0AEFD44F610}" type="presOf" srcId="{479E6B80-B17C-4386-93D9-713DA23FAED1}" destId="{EF6243BE-F287-4734-9ED4-526160453CBB}" srcOrd="0" destOrd="0" presId="urn:microsoft.com/office/officeart/2005/8/layout/vList5"/>
    <dgm:cxn modelId="{41F77927-22E4-4308-A40E-3D11C02BF32D}" type="presOf" srcId="{6066F280-1ED0-4CD5-B93F-932666E47DF6}" destId="{0D2AED23-0DF2-4ED3-BDBB-820593BFE71B}" srcOrd="0" destOrd="0" presId="urn:microsoft.com/office/officeart/2005/8/layout/vList5"/>
    <dgm:cxn modelId="{23165936-10D4-4463-B40E-AE931C561555}" type="presOf" srcId="{C1CC7085-C8C8-498D-A7E7-B22B5B01753C}" destId="{C4A3BAB6-5D9B-4C7B-B644-E2E1EA8515C2}" srcOrd="0" destOrd="0" presId="urn:microsoft.com/office/officeart/2005/8/layout/vList5"/>
    <dgm:cxn modelId="{2638FA37-65CE-344C-9F01-A3F5ABADDD67}" srcId="{256F79F2-519D-4389-A07E-48CC6E2ED8BD}" destId="{91C616CA-13F4-5B46-9DD7-79EAB2FEB81C}" srcOrd="1" destOrd="0" parTransId="{955E998E-FAAC-9342-A6F7-9892122FE79C}" sibTransId="{D533596A-D318-074D-8AB1-F1E4E67D7697}"/>
    <dgm:cxn modelId="{EEEC314B-E1BC-46C8-BE5B-3FC79256E346}" type="presOf" srcId="{EF6D435E-9CA7-4AF3-A526-EF32E5221B00}" destId="{363B3240-3410-4BDF-AE09-30D6FC9198AB}" srcOrd="0" destOrd="0" presId="urn:microsoft.com/office/officeart/2005/8/layout/vList5"/>
    <dgm:cxn modelId="{4BFF085D-5779-4F69-884E-0F12C78501C9}" type="presOf" srcId="{91C616CA-13F4-5B46-9DD7-79EAB2FEB81C}" destId="{AA3413F2-4454-45EC-888B-94C6794197AB}" srcOrd="0" destOrd="0" presId="urn:microsoft.com/office/officeart/2005/8/layout/vList5"/>
    <dgm:cxn modelId="{39266272-1EE6-B646-B9F1-B9106E69C3B5}" srcId="{256F79F2-519D-4389-A07E-48CC6E2ED8BD}" destId="{01887E1A-4B21-FF45-8526-201D2E200D3D}" srcOrd="3" destOrd="0" parTransId="{DD83BA28-CFD0-5E41-9184-FAD61B18DCE4}" sibTransId="{B407B1FC-E074-944B-AA87-283DCE7FBD2C}"/>
    <dgm:cxn modelId="{50C6BAA8-A355-4285-9432-DAFA8BA7DE3D}" type="presOf" srcId="{8C034A46-7010-4FC3-A5D3-C76450684EF6}" destId="{E3087E88-249C-4C7E-B353-C9C397492F9E}" srcOrd="0" destOrd="0" presId="urn:microsoft.com/office/officeart/2005/8/layout/vList5"/>
    <dgm:cxn modelId="{22E81CAB-CA05-4CE5-810B-6B9B80B80472}" srcId="{256F79F2-519D-4389-A07E-48CC6E2ED8BD}" destId="{479E6B80-B17C-4386-93D9-713DA23FAED1}" srcOrd="2" destOrd="0" parTransId="{B9E89C34-D8B1-4074-A442-398949F626BA}" sibTransId="{08A7A435-C12A-4205-A14F-A37060515BB8}"/>
    <dgm:cxn modelId="{DAA786B3-248A-4034-886A-60633D9D17F6}" type="presOf" srcId="{A36843EA-4D8B-4525-8A44-C1C855FD75F7}" destId="{A3B23AB9-979A-4AC4-8D37-88737CA03C5C}" srcOrd="0" destOrd="0" presId="urn:microsoft.com/office/officeart/2005/8/layout/vList5"/>
    <dgm:cxn modelId="{07E282B5-8BA8-4632-A17C-A564E3C2709C}" srcId="{6066F280-1ED0-4CD5-B93F-932666E47DF6}" destId="{85EA67F6-0119-40F3-94F2-7CF6CC967CFA}" srcOrd="0" destOrd="0" parTransId="{E35CCB4D-D499-4AEA-B65D-8DBCFE366455}" sibTransId="{5BF7BD26-0593-4BDC-B213-D2C563B5A684}"/>
    <dgm:cxn modelId="{E615C3BA-3D0E-4395-B402-1400E444E489}" type="presOf" srcId="{88A2BB16-E05A-49F3-8693-0FD2AAD07F91}" destId="{1CF290E4-C713-4433-963A-1E3C04057EBC}" srcOrd="0" destOrd="0" presId="urn:microsoft.com/office/officeart/2005/8/layout/vList5"/>
    <dgm:cxn modelId="{93868FCA-3FDE-4715-898D-3DFF1EECF25A}" srcId="{91C616CA-13F4-5B46-9DD7-79EAB2FEB81C}" destId="{88A2BB16-E05A-49F3-8693-0FD2AAD07F91}" srcOrd="0" destOrd="0" parTransId="{64BD6003-72BF-4C57-9643-82FD2D48784F}" sibTransId="{1CD76B4B-3CE4-4795-B607-A626AFB731F7}"/>
    <dgm:cxn modelId="{4D1122D0-4500-4AF7-97C8-1724E98188A4}" type="presOf" srcId="{85EA67F6-0119-40F3-94F2-7CF6CC967CFA}" destId="{12E6A186-E271-4A3B-BB71-44F58DEB1943}" srcOrd="0" destOrd="0" presId="urn:microsoft.com/office/officeart/2005/8/layout/vList5"/>
    <dgm:cxn modelId="{8C0516EF-390E-4345-809D-090AB823721F}" type="presOf" srcId="{01887E1A-4B21-FF45-8526-201D2E200D3D}" destId="{303124FF-D7AF-4BEF-8E83-9EE9146DB581}" srcOrd="0" destOrd="0" presId="urn:microsoft.com/office/officeart/2005/8/layout/vList5"/>
    <dgm:cxn modelId="{E5A26BF3-8ADC-4B2F-BEA1-24B8F0D0430A}" srcId="{256F79F2-519D-4389-A07E-48CC6E2ED8BD}" destId="{A36843EA-4D8B-4525-8A44-C1C855FD75F7}" srcOrd="0" destOrd="0" parTransId="{A6FA99C1-2AC1-4559-9AA7-7DB2D9B95AF0}" sibTransId="{A9E5ABF4-3A28-47DE-BAEA-61DCEDA5B9EE}"/>
    <dgm:cxn modelId="{390D34FF-699B-42CE-AFEF-217B1F502D0F}" srcId="{256F79F2-519D-4389-A07E-48CC6E2ED8BD}" destId="{8C034A46-7010-4FC3-A5D3-C76450684EF6}" srcOrd="5" destOrd="0" parTransId="{2AE1CCAA-C2E9-466D-9158-10837FA02B94}" sibTransId="{9EE0C7D4-11DA-4E45-8BD5-431B9FCB1000}"/>
    <dgm:cxn modelId="{A943CF4E-FA27-4731-9927-91BD4FB78B77}" type="presParOf" srcId="{1BF3FD8B-1B07-468A-8A5E-FE84C2FACFF3}" destId="{23346CEC-B25F-4984-A0F7-761D6270A58D}" srcOrd="0" destOrd="0" presId="urn:microsoft.com/office/officeart/2005/8/layout/vList5"/>
    <dgm:cxn modelId="{C9860BCB-C1B1-4144-A80F-0E36F395B242}" type="presParOf" srcId="{23346CEC-B25F-4984-A0F7-761D6270A58D}" destId="{A3B23AB9-979A-4AC4-8D37-88737CA03C5C}" srcOrd="0" destOrd="0" presId="urn:microsoft.com/office/officeart/2005/8/layout/vList5"/>
    <dgm:cxn modelId="{CC5B07A3-9F18-42FC-A1F9-49818EF5C55E}" type="presParOf" srcId="{23346CEC-B25F-4984-A0F7-761D6270A58D}" destId="{C4A3BAB6-5D9B-4C7B-B644-E2E1EA8515C2}" srcOrd="1" destOrd="0" presId="urn:microsoft.com/office/officeart/2005/8/layout/vList5"/>
    <dgm:cxn modelId="{C2FA1BB8-843A-4B65-B92B-87E3CBEE18B0}" type="presParOf" srcId="{1BF3FD8B-1B07-468A-8A5E-FE84C2FACFF3}" destId="{D3D9D73C-88AC-45D5-938A-FD95CC5D63B4}" srcOrd="1" destOrd="0" presId="urn:microsoft.com/office/officeart/2005/8/layout/vList5"/>
    <dgm:cxn modelId="{93BBC37E-7DA7-4E9D-AE97-670ED15E7654}" type="presParOf" srcId="{1BF3FD8B-1B07-468A-8A5E-FE84C2FACFF3}" destId="{A336E7D0-4DAA-4318-B09F-0AFD20A0A05E}" srcOrd="2" destOrd="0" presId="urn:microsoft.com/office/officeart/2005/8/layout/vList5"/>
    <dgm:cxn modelId="{FFC3078E-5DFA-4B2A-BBC2-2DE40734B8DE}" type="presParOf" srcId="{A336E7D0-4DAA-4318-B09F-0AFD20A0A05E}" destId="{AA3413F2-4454-45EC-888B-94C6794197AB}" srcOrd="0" destOrd="0" presId="urn:microsoft.com/office/officeart/2005/8/layout/vList5"/>
    <dgm:cxn modelId="{CA7E68D7-1DFA-4540-828C-85B36AE8775F}" type="presParOf" srcId="{A336E7D0-4DAA-4318-B09F-0AFD20A0A05E}" destId="{1CF290E4-C713-4433-963A-1E3C04057EBC}" srcOrd="1" destOrd="0" presId="urn:microsoft.com/office/officeart/2005/8/layout/vList5"/>
    <dgm:cxn modelId="{3379003A-20F1-4D3C-A117-E8ED996F3AD4}" type="presParOf" srcId="{1BF3FD8B-1B07-468A-8A5E-FE84C2FACFF3}" destId="{3518C67D-E181-4485-81D0-0966A5D3436B}" srcOrd="3" destOrd="0" presId="urn:microsoft.com/office/officeart/2005/8/layout/vList5"/>
    <dgm:cxn modelId="{2BE5DCAC-8C85-4C57-8A4D-FB181EE058AA}" type="presParOf" srcId="{1BF3FD8B-1B07-468A-8A5E-FE84C2FACFF3}" destId="{1D5169A4-8E12-46BB-AFC6-328B1045AE5C}" srcOrd="4" destOrd="0" presId="urn:microsoft.com/office/officeart/2005/8/layout/vList5"/>
    <dgm:cxn modelId="{E51DA600-5B08-4338-B58F-EC75B6A77EE8}" type="presParOf" srcId="{1D5169A4-8E12-46BB-AFC6-328B1045AE5C}" destId="{EF6243BE-F287-4734-9ED4-526160453CBB}" srcOrd="0" destOrd="0" presId="urn:microsoft.com/office/officeart/2005/8/layout/vList5"/>
    <dgm:cxn modelId="{221AD4C3-4A3B-4182-A0DA-B49BFF4AEA1B}" type="presParOf" srcId="{1D5169A4-8E12-46BB-AFC6-328B1045AE5C}" destId="{363B3240-3410-4BDF-AE09-30D6FC9198AB}" srcOrd="1" destOrd="0" presId="urn:microsoft.com/office/officeart/2005/8/layout/vList5"/>
    <dgm:cxn modelId="{C6F423B3-2FB5-4353-B31B-C98FD0C37BF3}" type="presParOf" srcId="{1BF3FD8B-1B07-468A-8A5E-FE84C2FACFF3}" destId="{8E52B525-B706-442D-B637-0DC91EE3E941}" srcOrd="5" destOrd="0" presId="urn:microsoft.com/office/officeart/2005/8/layout/vList5"/>
    <dgm:cxn modelId="{57CFD787-D4AA-45ED-A168-09FB73262146}" type="presParOf" srcId="{1BF3FD8B-1B07-468A-8A5E-FE84C2FACFF3}" destId="{26D8E15E-F375-4FC4-AB97-B75923E48B3F}" srcOrd="6" destOrd="0" presId="urn:microsoft.com/office/officeart/2005/8/layout/vList5"/>
    <dgm:cxn modelId="{1D15B928-DF04-49E5-B72A-9B0A775D516B}" type="presParOf" srcId="{26D8E15E-F375-4FC4-AB97-B75923E48B3F}" destId="{303124FF-D7AF-4BEF-8E83-9EE9146DB581}" srcOrd="0" destOrd="0" presId="urn:microsoft.com/office/officeart/2005/8/layout/vList5"/>
    <dgm:cxn modelId="{5DAA9DB7-58DC-4935-A0B4-AA056E9A5395}" type="presParOf" srcId="{26D8E15E-F375-4FC4-AB97-B75923E48B3F}" destId="{E99FE8F8-9E6C-4A1D-9E1B-71A4802FA63D}" srcOrd="1" destOrd="0" presId="urn:microsoft.com/office/officeart/2005/8/layout/vList5"/>
    <dgm:cxn modelId="{E731A836-6CC5-4DA0-BCF4-3F631EE9AEDF}" type="presParOf" srcId="{1BF3FD8B-1B07-468A-8A5E-FE84C2FACFF3}" destId="{67238517-8E92-4D08-9F55-C5F6EAB9A154}" srcOrd="7" destOrd="0" presId="urn:microsoft.com/office/officeart/2005/8/layout/vList5"/>
    <dgm:cxn modelId="{D3F5978A-E0B2-4811-ADF8-D88AABAB2E24}" type="presParOf" srcId="{1BF3FD8B-1B07-468A-8A5E-FE84C2FACFF3}" destId="{354FA154-07D3-4392-9175-1A861C7EB43B}" srcOrd="8" destOrd="0" presId="urn:microsoft.com/office/officeart/2005/8/layout/vList5"/>
    <dgm:cxn modelId="{38A9D1F2-8102-4D1A-9196-04F9F9366214}" type="presParOf" srcId="{354FA154-07D3-4392-9175-1A861C7EB43B}" destId="{0D2AED23-0DF2-4ED3-BDBB-820593BFE71B}" srcOrd="0" destOrd="0" presId="urn:microsoft.com/office/officeart/2005/8/layout/vList5"/>
    <dgm:cxn modelId="{43F3C469-8463-4770-B318-D48BD3FCF7B7}" type="presParOf" srcId="{354FA154-07D3-4392-9175-1A861C7EB43B}" destId="{12E6A186-E271-4A3B-BB71-44F58DEB1943}" srcOrd="1" destOrd="0" presId="urn:microsoft.com/office/officeart/2005/8/layout/vList5"/>
    <dgm:cxn modelId="{837966BF-EE94-4A67-87D4-2B2E1968EE87}" type="presParOf" srcId="{1BF3FD8B-1B07-468A-8A5E-FE84C2FACFF3}" destId="{63AAE26B-A4D7-4FEB-8B4D-1BBD03AC981B}" srcOrd="9" destOrd="0" presId="urn:microsoft.com/office/officeart/2005/8/layout/vList5"/>
    <dgm:cxn modelId="{95ECBFAF-B0D4-496A-BC89-7847F4CC7B4E}" type="presParOf" srcId="{1BF3FD8B-1B07-468A-8A5E-FE84C2FACFF3}" destId="{4BADD8F8-33F1-4DEA-9C13-3A83C8B43A80}" srcOrd="10" destOrd="0" presId="urn:microsoft.com/office/officeart/2005/8/layout/vList5"/>
    <dgm:cxn modelId="{BD1C62FE-F83D-4D79-9458-2C2924EE5961}" type="presParOf" srcId="{4BADD8F8-33F1-4DEA-9C13-3A83C8B43A80}" destId="{E3087E88-249C-4C7E-B353-C9C397492F9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AFD06C3-C48D-4D88-91CF-5A5ADCC617C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0018A0C-C3E9-41C8-AD48-AF03897D5D19}">
      <dgm:prSet/>
      <dgm:spPr/>
      <dgm:t>
        <a:bodyPr/>
        <a:lstStyle/>
        <a:p>
          <a:pPr>
            <a:defRPr b="1"/>
          </a:pPr>
          <a:r>
            <a:rPr lang="en-US"/>
            <a:t>COMIENZA</a:t>
          </a:r>
        </a:p>
      </dgm:t>
    </dgm:pt>
    <dgm:pt modelId="{5A67DB26-C637-431D-9C6A-C31ED20645D0}" type="parTrans" cxnId="{3B0CFE36-00C2-4F08-82D7-8758AFA526F5}">
      <dgm:prSet/>
      <dgm:spPr/>
      <dgm:t>
        <a:bodyPr/>
        <a:lstStyle/>
        <a:p>
          <a:endParaRPr lang="en-US" sz="2800"/>
        </a:p>
      </dgm:t>
    </dgm:pt>
    <dgm:pt modelId="{6A3FCB99-ED16-43AF-8C88-2AF5C116C619}" type="sibTrans" cxnId="{3B0CFE36-00C2-4F08-82D7-8758AFA526F5}">
      <dgm:prSet/>
      <dgm:spPr/>
      <dgm:t>
        <a:bodyPr/>
        <a:lstStyle/>
        <a:p>
          <a:endParaRPr lang="en-US"/>
        </a:p>
      </dgm:t>
    </dgm:pt>
    <dgm:pt modelId="{1C1825B5-E5AD-4FDA-8097-836B9FA9C78C}">
      <dgm:prSet/>
      <dgm:spPr/>
      <dgm:t>
        <a:bodyPr/>
        <a:lstStyle/>
        <a:p>
          <a:pPr>
            <a:buNone/>
          </a:pPr>
          <a:r>
            <a:rPr lang="en-US" b="1" dirty="0"/>
            <a:t>día </a:t>
          </a:r>
          <a:r>
            <a:rPr lang="en-US" b="1" dirty="0" err="1"/>
            <a:t>después</a:t>
          </a:r>
          <a:r>
            <a:rPr lang="en-US" b="1" dirty="0"/>
            <a:t> de </a:t>
          </a:r>
          <a:r>
            <a:rPr lang="en-US" b="1" dirty="0" err="1"/>
            <a:t>publicación</a:t>
          </a:r>
          <a:r>
            <a:rPr lang="en-US" b="1" dirty="0"/>
            <a:t> </a:t>
          </a:r>
          <a:r>
            <a:rPr lang="en-US" b="1" dirty="0" err="1"/>
            <a:t>en</a:t>
          </a:r>
          <a:r>
            <a:rPr lang="en-US" b="1" dirty="0"/>
            <a:t> BOPA  (15 de </a:t>
          </a:r>
          <a:r>
            <a:rPr lang="en-US" b="1" dirty="0" err="1"/>
            <a:t>febrero</a:t>
          </a:r>
          <a:r>
            <a:rPr lang="en-US" b="1" dirty="0"/>
            <a:t>)</a:t>
          </a:r>
        </a:p>
      </dgm:t>
    </dgm:pt>
    <dgm:pt modelId="{279AD4E5-15A5-4538-B846-02BA1D759CB3}" type="parTrans" cxnId="{176C0740-19CD-4B90-A3B1-14A3F86881A9}">
      <dgm:prSet/>
      <dgm:spPr/>
      <dgm:t>
        <a:bodyPr/>
        <a:lstStyle/>
        <a:p>
          <a:endParaRPr lang="en-US" sz="2800"/>
        </a:p>
      </dgm:t>
    </dgm:pt>
    <dgm:pt modelId="{DAF66869-57E0-4D39-8E42-61810DD60FC4}" type="sibTrans" cxnId="{176C0740-19CD-4B90-A3B1-14A3F86881A9}">
      <dgm:prSet/>
      <dgm:spPr/>
      <dgm:t>
        <a:bodyPr/>
        <a:lstStyle/>
        <a:p>
          <a:endParaRPr lang="en-US"/>
        </a:p>
      </dgm:t>
    </dgm:pt>
    <dgm:pt modelId="{8511BF5A-505F-46EB-8839-93352B6762F3}">
      <dgm:prSet custT="1"/>
      <dgm:spPr/>
      <dgm:t>
        <a:bodyPr/>
        <a:lstStyle/>
        <a:p>
          <a:pPr>
            <a:buNone/>
          </a:pPr>
          <a:r>
            <a:rPr lang="en-US" sz="3200" b="1" dirty="0"/>
            <a:t>PLAZO 15 DÍAS </a:t>
          </a:r>
          <a:r>
            <a:rPr lang="en-US" sz="2400" b="1" dirty="0"/>
            <a:t>(possible </a:t>
          </a:r>
          <a:r>
            <a:rPr lang="en-US" sz="2400" b="1" dirty="0" err="1"/>
            <a:t>plazo</a:t>
          </a:r>
          <a:r>
            <a:rPr lang="en-US" sz="2400" b="1" dirty="0"/>
            <a:t>: </a:t>
          </a:r>
          <a:r>
            <a:rPr lang="en-US" sz="2400" b="1" i="1" dirty="0"/>
            <a:t>16 de </a:t>
          </a:r>
          <a:r>
            <a:rPr lang="en-US" sz="2400" b="1" i="1" dirty="0" err="1"/>
            <a:t>febrero</a:t>
          </a:r>
          <a:r>
            <a:rPr lang="en-US" sz="2400" b="1" i="1" dirty="0"/>
            <a:t> al 7 de </a:t>
          </a:r>
          <a:r>
            <a:rPr lang="en-US" sz="2400" b="1" i="1" dirty="0" err="1"/>
            <a:t>marzo</a:t>
          </a:r>
          <a:r>
            <a:rPr lang="en-US" sz="2400" b="1" dirty="0"/>
            <a:t>)</a:t>
          </a:r>
        </a:p>
      </dgm:t>
    </dgm:pt>
    <dgm:pt modelId="{3D985ED0-A0E2-48CE-86CA-FBED613750AE}" type="parTrans" cxnId="{B3AA9D08-C811-4B07-B603-96FFCEBC1EB2}">
      <dgm:prSet/>
      <dgm:spPr/>
      <dgm:t>
        <a:bodyPr/>
        <a:lstStyle/>
        <a:p>
          <a:endParaRPr lang="en-US" sz="2800"/>
        </a:p>
      </dgm:t>
    </dgm:pt>
    <dgm:pt modelId="{C9823095-2CBD-4A76-BE1C-5D1200E39FC7}" type="sibTrans" cxnId="{B3AA9D08-C811-4B07-B603-96FFCEBC1EB2}">
      <dgm:prSet/>
      <dgm:spPr/>
      <dgm:t>
        <a:bodyPr/>
        <a:lstStyle/>
        <a:p>
          <a:endParaRPr lang="en-US"/>
        </a:p>
      </dgm:t>
    </dgm:pt>
    <dgm:pt modelId="{18F0A7C1-D231-4249-8283-9940834AF246}">
      <dgm:prSet/>
      <dgm:spPr/>
      <dgm:t>
        <a:bodyPr/>
        <a:lstStyle/>
        <a:p>
          <a:pPr>
            <a:defRPr b="1"/>
          </a:pPr>
          <a:r>
            <a:rPr lang="en-US"/>
            <a:t>FINALIZA</a:t>
          </a:r>
        </a:p>
      </dgm:t>
    </dgm:pt>
    <dgm:pt modelId="{41DEA5CD-74E3-ED4C-8BD9-8791DEDA3EDE}" type="parTrans" cxnId="{AA00B08F-16AD-7647-B6E1-3B6FB58C48A5}">
      <dgm:prSet/>
      <dgm:spPr/>
      <dgm:t>
        <a:bodyPr/>
        <a:lstStyle/>
        <a:p>
          <a:endParaRPr lang="es-ES" sz="2800"/>
        </a:p>
      </dgm:t>
    </dgm:pt>
    <dgm:pt modelId="{78CE4B46-B7D1-E141-9A60-F2921AA6322E}" type="sibTrans" cxnId="{AA00B08F-16AD-7647-B6E1-3B6FB58C48A5}">
      <dgm:prSet/>
      <dgm:spPr/>
      <dgm:t>
        <a:bodyPr/>
        <a:lstStyle/>
        <a:p>
          <a:endParaRPr lang="en-US"/>
        </a:p>
      </dgm:t>
    </dgm:pt>
    <dgm:pt modelId="{354214D5-6016-48F0-9789-1B4889621596}" type="pres">
      <dgm:prSet presAssocID="{0AFD06C3-C48D-4D88-91CF-5A5ADCC617C0}" presName="linear" presStyleCnt="0">
        <dgm:presLayoutVars>
          <dgm:dir/>
          <dgm:animLvl val="lvl"/>
          <dgm:resizeHandles val="exact"/>
        </dgm:presLayoutVars>
      </dgm:prSet>
      <dgm:spPr/>
    </dgm:pt>
    <dgm:pt modelId="{7F2AEAF6-04D0-42AC-B99E-DEA596DC8A47}" type="pres">
      <dgm:prSet presAssocID="{50018A0C-C3E9-41C8-AD48-AF03897D5D19}" presName="parentLin" presStyleCnt="0"/>
      <dgm:spPr/>
    </dgm:pt>
    <dgm:pt modelId="{942FDD95-0E27-4230-BB47-1B62E56130F2}" type="pres">
      <dgm:prSet presAssocID="{50018A0C-C3E9-41C8-AD48-AF03897D5D19}" presName="parentLeftMargin" presStyleLbl="node1" presStyleIdx="0" presStyleCnt="2"/>
      <dgm:spPr/>
    </dgm:pt>
    <dgm:pt modelId="{8A4F231C-E586-48DD-A5CA-6C594D263573}" type="pres">
      <dgm:prSet presAssocID="{50018A0C-C3E9-41C8-AD48-AF03897D5D1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4EC0F07-9106-4F17-AE27-94FF2F28DC8D}" type="pres">
      <dgm:prSet presAssocID="{50018A0C-C3E9-41C8-AD48-AF03897D5D19}" presName="negativeSpace" presStyleCnt="0"/>
      <dgm:spPr/>
    </dgm:pt>
    <dgm:pt modelId="{EBE1A09B-AB7A-452C-8254-930597D5750E}" type="pres">
      <dgm:prSet presAssocID="{50018A0C-C3E9-41C8-AD48-AF03897D5D19}" presName="childText" presStyleLbl="conFgAcc1" presStyleIdx="0" presStyleCnt="2">
        <dgm:presLayoutVars>
          <dgm:bulletEnabled val="1"/>
        </dgm:presLayoutVars>
      </dgm:prSet>
      <dgm:spPr/>
    </dgm:pt>
    <dgm:pt modelId="{529D6E56-FC8D-43FF-99D8-AF8C8AD22544}" type="pres">
      <dgm:prSet presAssocID="{6A3FCB99-ED16-43AF-8C88-2AF5C116C619}" presName="spaceBetweenRectangles" presStyleCnt="0"/>
      <dgm:spPr/>
    </dgm:pt>
    <dgm:pt modelId="{686CCE2B-1BA0-409E-849C-69513897BAC2}" type="pres">
      <dgm:prSet presAssocID="{18F0A7C1-D231-4249-8283-9940834AF246}" presName="parentLin" presStyleCnt="0"/>
      <dgm:spPr/>
    </dgm:pt>
    <dgm:pt modelId="{F30B95A7-3E30-44C2-82F1-1CFE4F5E9C1F}" type="pres">
      <dgm:prSet presAssocID="{18F0A7C1-D231-4249-8283-9940834AF246}" presName="parentLeftMargin" presStyleLbl="node1" presStyleIdx="0" presStyleCnt="2"/>
      <dgm:spPr/>
    </dgm:pt>
    <dgm:pt modelId="{76DBF190-8403-4D30-BD1A-C497360B1060}" type="pres">
      <dgm:prSet presAssocID="{18F0A7C1-D231-4249-8283-9940834AF24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9F2AB00-49B2-44A1-9637-1D3DC3CBA615}" type="pres">
      <dgm:prSet presAssocID="{18F0A7C1-D231-4249-8283-9940834AF246}" presName="negativeSpace" presStyleCnt="0"/>
      <dgm:spPr/>
    </dgm:pt>
    <dgm:pt modelId="{0A5588E6-007A-48C8-8B6D-A42879A82D8F}" type="pres">
      <dgm:prSet presAssocID="{18F0A7C1-D231-4249-8283-9940834AF24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3AA9D08-C811-4B07-B603-96FFCEBC1EB2}" srcId="{18F0A7C1-D231-4249-8283-9940834AF246}" destId="{8511BF5A-505F-46EB-8839-93352B6762F3}" srcOrd="0" destOrd="0" parTransId="{3D985ED0-A0E2-48CE-86CA-FBED613750AE}" sibTransId="{C9823095-2CBD-4A76-BE1C-5D1200E39FC7}"/>
    <dgm:cxn modelId="{3B0CFE36-00C2-4F08-82D7-8758AFA526F5}" srcId="{0AFD06C3-C48D-4D88-91CF-5A5ADCC617C0}" destId="{50018A0C-C3E9-41C8-AD48-AF03897D5D19}" srcOrd="0" destOrd="0" parTransId="{5A67DB26-C637-431D-9C6A-C31ED20645D0}" sibTransId="{6A3FCB99-ED16-43AF-8C88-2AF5C116C619}"/>
    <dgm:cxn modelId="{4FE93D3C-D06E-4491-8276-88AFF8BAAC26}" type="presOf" srcId="{18F0A7C1-D231-4249-8283-9940834AF246}" destId="{76DBF190-8403-4D30-BD1A-C497360B1060}" srcOrd="1" destOrd="0" presId="urn:microsoft.com/office/officeart/2005/8/layout/list1"/>
    <dgm:cxn modelId="{176C0740-19CD-4B90-A3B1-14A3F86881A9}" srcId="{50018A0C-C3E9-41C8-AD48-AF03897D5D19}" destId="{1C1825B5-E5AD-4FDA-8097-836B9FA9C78C}" srcOrd="0" destOrd="0" parTransId="{279AD4E5-15A5-4538-B846-02BA1D759CB3}" sibTransId="{DAF66869-57E0-4D39-8E42-61810DD60FC4}"/>
    <dgm:cxn modelId="{D9C3B785-2E59-4B4E-8E47-D6CFCF2A518A}" type="presOf" srcId="{50018A0C-C3E9-41C8-AD48-AF03897D5D19}" destId="{942FDD95-0E27-4230-BB47-1B62E56130F2}" srcOrd="0" destOrd="0" presId="urn:microsoft.com/office/officeart/2005/8/layout/list1"/>
    <dgm:cxn modelId="{73A8308B-AEA6-4E79-B0E7-33E4A745F575}" type="presOf" srcId="{50018A0C-C3E9-41C8-AD48-AF03897D5D19}" destId="{8A4F231C-E586-48DD-A5CA-6C594D263573}" srcOrd="1" destOrd="0" presId="urn:microsoft.com/office/officeart/2005/8/layout/list1"/>
    <dgm:cxn modelId="{AA00B08F-16AD-7647-B6E1-3B6FB58C48A5}" srcId="{0AFD06C3-C48D-4D88-91CF-5A5ADCC617C0}" destId="{18F0A7C1-D231-4249-8283-9940834AF246}" srcOrd="1" destOrd="0" parTransId="{41DEA5CD-74E3-ED4C-8BD9-8791DEDA3EDE}" sibTransId="{78CE4B46-B7D1-E141-9A60-F2921AA6322E}"/>
    <dgm:cxn modelId="{173E2B96-A0DB-4055-92E0-D92662A5B15F}" type="presOf" srcId="{8511BF5A-505F-46EB-8839-93352B6762F3}" destId="{0A5588E6-007A-48C8-8B6D-A42879A82D8F}" srcOrd="0" destOrd="0" presId="urn:microsoft.com/office/officeart/2005/8/layout/list1"/>
    <dgm:cxn modelId="{F0B1829C-4899-400C-AE58-03C944A37116}" type="presOf" srcId="{1C1825B5-E5AD-4FDA-8097-836B9FA9C78C}" destId="{EBE1A09B-AB7A-452C-8254-930597D5750E}" srcOrd="0" destOrd="0" presId="urn:microsoft.com/office/officeart/2005/8/layout/list1"/>
    <dgm:cxn modelId="{D748DB9C-7E48-4189-A9D9-5DED3F2DDB15}" type="presOf" srcId="{18F0A7C1-D231-4249-8283-9940834AF246}" destId="{F30B95A7-3E30-44C2-82F1-1CFE4F5E9C1F}" srcOrd="0" destOrd="0" presId="urn:microsoft.com/office/officeart/2005/8/layout/list1"/>
    <dgm:cxn modelId="{E5C217E8-1883-49CA-974D-E57F96E1DF9F}" type="presOf" srcId="{0AFD06C3-C48D-4D88-91CF-5A5ADCC617C0}" destId="{354214D5-6016-48F0-9789-1B4889621596}" srcOrd="0" destOrd="0" presId="urn:microsoft.com/office/officeart/2005/8/layout/list1"/>
    <dgm:cxn modelId="{A0693CCD-E379-4DAC-8858-CDC1D6F132FF}" type="presParOf" srcId="{354214D5-6016-48F0-9789-1B4889621596}" destId="{7F2AEAF6-04D0-42AC-B99E-DEA596DC8A47}" srcOrd="0" destOrd="0" presId="urn:microsoft.com/office/officeart/2005/8/layout/list1"/>
    <dgm:cxn modelId="{858F9E42-38A1-4F62-BBAD-BB02A7051D17}" type="presParOf" srcId="{7F2AEAF6-04D0-42AC-B99E-DEA596DC8A47}" destId="{942FDD95-0E27-4230-BB47-1B62E56130F2}" srcOrd="0" destOrd="0" presId="urn:microsoft.com/office/officeart/2005/8/layout/list1"/>
    <dgm:cxn modelId="{714A2654-C881-42ED-8194-1A271A72DEE5}" type="presParOf" srcId="{7F2AEAF6-04D0-42AC-B99E-DEA596DC8A47}" destId="{8A4F231C-E586-48DD-A5CA-6C594D263573}" srcOrd="1" destOrd="0" presId="urn:microsoft.com/office/officeart/2005/8/layout/list1"/>
    <dgm:cxn modelId="{E8F5FF9E-7ED8-481F-B1D2-045890D5C6F0}" type="presParOf" srcId="{354214D5-6016-48F0-9789-1B4889621596}" destId="{34EC0F07-9106-4F17-AE27-94FF2F28DC8D}" srcOrd="1" destOrd="0" presId="urn:microsoft.com/office/officeart/2005/8/layout/list1"/>
    <dgm:cxn modelId="{317EA1AA-8BD9-4CCC-BE7B-47F3C4575D5F}" type="presParOf" srcId="{354214D5-6016-48F0-9789-1B4889621596}" destId="{EBE1A09B-AB7A-452C-8254-930597D5750E}" srcOrd="2" destOrd="0" presId="urn:microsoft.com/office/officeart/2005/8/layout/list1"/>
    <dgm:cxn modelId="{4EA4AEB8-E87E-4EE7-816F-170EDA0947B8}" type="presParOf" srcId="{354214D5-6016-48F0-9789-1B4889621596}" destId="{529D6E56-FC8D-43FF-99D8-AF8C8AD22544}" srcOrd="3" destOrd="0" presId="urn:microsoft.com/office/officeart/2005/8/layout/list1"/>
    <dgm:cxn modelId="{BA1C819F-951E-46B4-8AB8-3ABF92DCF10D}" type="presParOf" srcId="{354214D5-6016-48F0-9789-1B4889621596}" destId="{686CCE2B-1BA0-409E-849C-69513897BAC2}" srcOrd="4" destOrd="0" presId="urn:microsoft.com/office/officeart/2005/8/layout/list1"/>
    <dgm:cxn modelId="{52AFE936-CE56-4EC4-8424-7AC3A85A6E42}" type="presParOf" srcId="{686CCE2B-1BA0-409E-849C-69513897BAC2}" destId="{F30B95A7-3E30-44C2-82F1-1CFE4F5E9C1F}" srcOrd="0" destOrd="0" presId="urn:microsoft.com/office/officeart/2005/8/layout/list1"/>
    <dgm:cxn modelId="{39D7B518-C826-4493-A468-189010122737}" type="presParOf" srcId="{686CCE2B-1BA0-409E-849C-69513897BAC2}" destId="{76DBF190-8403-4D30-BD1A-C497360B1060}" srcOrd="1" destOrd="0" presId="urn:microsoft.com/office/officeart/2005/8/layout/list1"/>
    <dgm:cxn modelId="{6577E26D-C77E-4A8F-A4EC-38B247D1829D}" type="presParOf" srcId="{354214D5-6016-48F0-9789-1B4889621596}" destId="{39F2AB00-49B2-44A1-9637-1D3DC3CBA615}" srcOrd="5" destOrd="0" presId="urn:microsoft.com/office/officeart/2005/8/layout/list1"/>
    <dgm:cxn modelId="{E2EF8D7B-FAB7-4002-A38E-492080C71CDD}" type="presParOf" srcId="{354214D5-6016-48F0-9789-1B4889621596}" destId="{0A5588E6-007A-48C8-8B6D-A42879A82D8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4FC615-4CB5-4CF3-B3DC-691D3F63B76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A8BF7F-FCF9-4F86-8066-30C13FC9F495}">
      <dgm:prSet/>
      <dgm:spPr/>
      <dgm:t>
        <a:bodyPr/>
        <a:lstStyle/>
        <a:p>
          <a:r>
            <a:rPr lang="en-US" dirty="0"/>
            <a:t>Al </a:t>
          </a:r>
          <a:r>
            <a:rPr lang="en-US" dirty="0" err="1"/>
            <a:t>finalizar</a:t>
          </a:r>
          <a:r>
            <a:rPr lang="en-US" dirty="0"/>
            <a:t> </a:t>
          </a:r>
          <a:r>
            <a:rPr lang="en-US" dirty="0" err="1"/>
            <a:t>cada</a:t>
          </a:r>
          <a:r>
            <a:rPr lang="en-US" dirty="0"/>
            <a:t> </a:t>
          </a:r>
          <a:r>
            <a:rPr lang="en-US" dirty="0" err="1"/>
            <a:t>una</a:t>
          </a:r>
          <a:r>
            <a:rPr lang="en-US" dirty="0"/>
            <a:t> de las </a:t>
          </a:r>
          <a:r>
            <a:rPr lang="en-US" b="1" dirty="0"/>
            <a:t>dos</a:t>
          </a:r>
          <a:r>
            <a:rPr lang="en-US" dirty="0"/>
            <a:t> </a:t>
          </a:r>
          <a:r>
            <a:rPr lang="en-US" dirty="0" err="1"/>
            <a:t>evaluaciones</a:t>
          </a:r>
          <a:r>
            <a:rPr lang="en-US" dirty="0"/>
            <a:t>,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alumnado</a:t>
          </a:r>
          <a:r>
            <a:rPr lang="en-US" dirty="0"/>
            <a:t> </a:t>
          </a:r>
          <a:r>
            <a:rPr lang="en-US" dirty="0" err="1"/>
            <a:t>será</a:t>
          </a:r>
          <a:r>
            <a:rPr lang="en-US" dirty="0"/>
            <a:t> </a:t>
          </a:r>
          <a:r>
            <a:rPr lang="en-US" dirty="0" err="1"/>
            <a:t>informado</a:t>
          </a:r>
          <a:r>
            <a:rPr lang="en-US" dirty="0"/>
            <a:t> </a:t>
          </a:r>
          <a:r>
            <a:rPr lang="en-US" dirty="0" err="1"/>
            <a:t>personalmente</a:t>
          </a:r>
          <a:r>
            <a:rPr lang="en-US" dirty="0"/>
            <a:t> de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progreso</a:t>
          </a:r>
          <a:r>
            <a:rPr lang="en-US" dirty="0"/>
            <a:t> </a:t>
          </a:r>
          <a:r>
            <a:rPr lang="en-US" dirty="0" err="1"/>
            <a:t>mediante</a:t>
          </a:r>
          <a:r>
            <a:rPr lang="en-US" dirty="0"/>
            <a:t> </a:t>
          </a:r>
          <a:r>
            <a:rPr lang="en-US" dirty="0" err="1"/>
            <a:t>una</a:t>
          </a:r>
          <a:r>
            <a:rPr lang="en-US" dirty="0"/>
            <a:t> nota </a:t>
          </a:r>
          <a:r>
            <a:rPr lang="en-US" dirty="0" err="1"/>
            <a:t>numérica</a:t>
          </a:r>
          <a:r>
            <a:rPr lang="en-US" dirty="0"/>
            <a:t>. </a:t>
          </a:r>
        </a:p>
      </dgm:t>
    </dgm:pt>
    <dgm:pt modelId="{0A9C9A7A-F5BC-47BC-B92C-317618318F16}" type="parTrans" cxnId="{DBF861F5-F5B2-4E66-ADFF-FB6190FA4F9B}">
      <dgm:prSet/>
      <dgm:spPr/>
      <dgm:t>
        <a:bodyPr/>
        <a:lstStyle/>
        <a:p>
          <a:endParaRPr lang="en-US"/>
        </a:p>
      </dgm:t>
    </dgm:pt>
    <dgm:pt modelId="{EC1E6588-E5F6-4ED0-961C-2B74F5FD9F3C}" type="sibTrans" cxnId="{DBF861F5-F5B2-4E66-ADFF-FB6190FA4F9B}">
      <dgm:prSet/>
      <dgm:spPr/>
      <dgm:t>
        <a:bodyPr/>
        <a:lstStyle/>
        <a:p>
          <a:endParaRPr lang="en-US"/>
        </a:p>
      </dgm:t>
    </dgm:pt>
    <dgm:pt modelId="{F57CA243-C86E-4852-98A0-C1FECA61907E}">
      <dgm:prSet/>
      <dgm:spPr/>
      <dgm:t>
        <a:bodyPr/>
        <a:lstStyle/>
        <a:p>
          <a:r>
            <a:rPr lang="en-US" dirty="0"/>
            <a:t>Para </a:t>
          </a:r>
          <a:r>
            <a:rPr lang="en-US" dirty="0" err="1"/>
            <a:t>ello</a:t>
          </a:r>
          <a:r>
            <a:rPr lang="en-US" dirty="0"/>
            <a:t> se </a:t>
          </a:r>
          <a:r>
            <a:rPr lang="en-US" dirty="0" err="1"/>
            <a:t>utilizará</a:t>
          </a:r>
          <a:r>
            <a:rPr lang="en-US" dirty="0"/>
            <a:t> </a:t>
          </a:r>
          <a:r>
            <a:rPr lang="en-US" dirty="0" err="1"/>
            <a:t>una</a:t>
          </a:r>
          <a:r>
            <a:rPr lang="en-US" dirty="0"/>
            <a:t> </a:t>
          </a:r>
          <a:r>
            <a:rPr lang="en-US" dirty="0" err="1"/>
            <a:t>escala</a:t>
          </a:r>
          <a:r>
            <a:rPr lang="en-US" dirty="0"/>
            <a:t> de 1 a 10 puntos sin </a:t>
          </a:r>
          <a:r>
            <a:rPr lang="en-US" dirty="0" err="1"/>
            <a:t>decimales</a:t>
          </a:r>
          <a:r>
            <a:rPr lang="en-US" dirty="0"/>
            <a:t>. </a:t>
          </a:r>
        </a:p>
      </dgm:t>
    </dgm:pt>
    <dgm:pt modelId="{EB39BE8F-5772-4007-919D-D3A7C34FED53}" type="parTrans" cxnId="{3F134DC9-5CB8-4C82-965C-D6F82BA92D4D}">
      <dgm:prSet/>
      <dgm:spPr/>
      <dgm:t>
        <a:bodyPr/>
        <a:lstStyle/>
        <a:p>
          <a:endParaRPr lang="en-US"/>
        </a:p>
      </dgm:t>
    </dgm:pt>
    <dgm:pt modelId="{9282A98C-FB69-42B7-B3F6-818061D4F67C}" type="sibTrans" cxnId="{3F134DC9-5CB8-4C82-965C-D6F82BA92D4D}">
      <dgm:prSet/>
      <dgm:spPr/>
      <dgm:t>
        <a:bodyPr/>
        <a:lstStyle/>
        <a:p>
          <a:endParaRPr lang="en-US"/>
        </a:p>
      </dgm:t>
    </dgm:pt>
    <dgm:pt modelId="{2D5A0BBF-F06B-4431-AD27-65D80126B62A}">
      <dgm:prSet/>
      <dgm:spPr/>
      <dgm:t>
        <a:bodyPr/>
        <a:lstStyle/>
        <a:p>
          <a:r>
            <a:rPr lang="en-US" dirty="0"/>
            <a:t>La </a:t>
          </a:r>
          <a:r>
            <a:rPr lang="en-US" dirty="0" err="1"/>
            <a:t>calificación</a:t>
          </a:r>
          <a:r>
            <a:rPr lang="en-US" dirty="0"/>
            <a:t> final </a:t>
          </a:r>
          <a:r>
            <a:rPr lang="en-US" dirty="0" err="1"/>
            <a:t>será</a:t>
          </a:r>
          <a:r>
            <a:rPr lang="en-US" dirty="0"/>
            <a:t> de “APTO” o “NO APTO”</a:t>
          </a:r>
        </a:p>
      </dgm:t>
    </dgm:pt>
    <dgm:pt modelId="{9A44268B-23D8-451B-B480-B073BCD1604A}" type="parTrans" cxnId="{DD06E2FF-40F4-42BA-80F9-C3039BD36A06}">
      <dgm:prSet/>
      <dgm:spPr/>
      <dgm:t>
        <a:bodyPr/>
        <a:lstStyle/>
        <a:p>
          <a:endParaRPr lang="es-ES"/>
        </a:p>
      </dgm:t>
    </dgm:pt>
    <dgm:pt modelId="{BAFBD626-F7AF-45E5-9DE8-A2F6BD73A5CD}" type="sibTrans" cxnId="{DD06E2FF-40F4-42BA-80F9-C3039BD36A06}">
      <dgm:prSet/>
      <dgm:spPr/>
      <dgm:t>
        <a:bodyPr/>
        <a:lstStyle/>
        <a:p>
          <a:endParaRPr lang="es-ES"/>
        </a:p>
      </dgm:t>
    </dgm:pt>
    <dgm:pt modelId="{7DA73EB2-D869-CE4A-882D-849AB1675D4E}" type="pres">
      <dgm:prSet presAssocID="{074FC615-4CB5-4CF3-B3DC-691D3F63B76D}" presName="diagram" presStyleCnt="0">
        <dgm:presLayoutVars>
          <dgm:dir/>
          <dgm:resizeHandles val="exact"/>
        </dgm:presLayoutVars>
      </dgm:prSet>
      <dgm:spPr/>
    </dgm:pt>
    <dgm:pt modelId="{73B335DC-0F9F-4546-9D24-006A7AE249D5}" type="pres">
      <dgm:prSet presAssocID="{0BA8BF7F-FCF9-4F86-8066-30C13FC9F495}" presName="node" presStyleLbl="node1" presStyleIdx="0" presStyleCnt="3">
        <dgm:presLayoutVars>
          <dgm:bulletEnabled val="1"/>
        </dgm:presLayoutVars>
      </dgm:prSet>
      <dgm:spPr/>
    </dgm:pt>
    <dgm:pt modelId="{33B43B7E-AEA7-AE4F-8C7D-BB1184C1E2AD}" type="pres">
      <dgm:prSet presAssocID="{EC1E6588-E5F6-4ED0-961C-2B74F5FD9F3C}" presName="sibTrans" presStyleCnt="0"/>
      <dgm:spPr/>
    </dgm:pt>
    <dgm:pt modelId="{B96C68C2-62BE-2E44-B545-7CEDFBB3B081}" type="pres">
      <dgm:prSet presAssocID="{F57CA243-C86E-4852-98A0-C1FECA61907E}" presName="node" presStyleLbl="node1" presStyleIdx="1" presStyleCnt="3">
        <dgm:presLayoutVars>
          <dgm:bulletEnabled val="1"/>
        </dgm:presLayoutVars>
      </dgm:prSet>
      <dgm:spPr/>
    </dgm:pt>
    <dgm:pt modelId="{047A129B-9913-4418-A7C6-AA598003BA55}" type="pres">
      <dgm:prSet presAssocID="{9282A98C-FB69-42B7-B3F6-818061D4F67C}" presName="sibTrans" presStyleCnt="0"/>
      <dgm:spPr/>
    </dgm:pt>
    <dgm:pt modelId="{27A16E1D-0FC2-432F-913F-33173D94EB38}" type="pres">
      <dgm:prSet presAssocID="{2D5A0BBF-F06B-4431-AD27-65D80126B62A}" presName="node" presStyleLbl="node1" presStyleIdx="2" presStyleCnt="3">
        <dgm:presLayoutVars>
          <dgm:bulletEnabled val="1"/>
        </dgm:presLayoutVars>
      </dgm:prSet>
      <dgm:spPr/>
    </dgm:pt>
  </dgm:ptLst>
  <dgm:cxnLst>
    <dgm:cxn modelId="{5FE41705-1E4E-BB49-9390-980A996350C4}" type="presOf" srcId="{074FC615-4CB5-4CF3-B3DC-691D3F63B76D}" destId="{7DA73EB2-D869-CE4A-882D-849AB1675D4E}" srcOrd="0" destOrd="0" presId="urn:microsoft.com/office/officeart/2005/8/layout/default"/>
    <dgm:cxn modelId="{2884105F-0494-487E-9B7E-1F0B357F8039}" type="presOf" srcId="{2D5A0BBF-F06B-4431-AD27-65D80126B62A}" destId="{27A16E1D-0FC2-432F-913F-33173D94EB38}" srcOrd="0" destOrd="0" presId="urn:microsoft.com/office/officeart/2005/8/layout/default"/>
    <dgm:cxn modelId="{1F3E9F6C-CF3A-1042-8E9F-B5168343B20F}" type="presOf" srcId="{0BA8BF7F-FCF9-4F86-8066-30C13FC9F495}" destId="{73B335DC-0F9F-4546-9D24-006A7AE249D5}" srcOrd="0" destOrd="0" presId="urn:microsoft.com/office/officeart/2005/8/layout/default"/>
    <dgm:cxn modelId="{3F134DC9-5CB8-4C82-965C-D6F82BA92D4D}" srcId="{074FC615-4CB5-4CF3-B3DC-691D3F63B76D}" destId="{F57CA243-C86E-4852-98A0-C1FECA61907E}" srcOrd="1" destOrd="0" parTransId="{EB39BE8F-5772-4007-919D-D3A7C34FED53}" sibTransId="{9282A98C-FB69-42B7-B3F6-818061D4F67C}"/>
    <dgm:cxn modelId="{BCB97EEE-85C0-ED49-8D30-75627621B807}" type="presOf" srcId="{F57CA243-C86E-4852-98A0-C1FECA61907E}" destId="{B96C68C2-62BE-2E44-B545-7CEDFBB3B081}" srcOrd="0" destOrd="0" presId="urn:microsoft.com/office/officeart/2005/8/layout/default"/>
    <dgm:cxn modelId="{DBF861F5-F5B2-4E66-ADFF-FB6190FA4F9B}" srcId="{074FC615-4CB5-4CF3-B3DC-691D3F63B76D}" destId="{0BA8BF7F-FCF9-4F86-8066-30C13FC9F495}" srcOrd="0" destOrd="0" parTransId="{0A9C9A7A-F5BC-47BC-B92C-317618318F16}" sibTransId="{EC1E6588-E5F6-4ED0-961C-2B74F5FD9F3C}"/>
    <dgm:cxn modelId="{DD06E2FF-40F4-42BA-80F9-C3039BD36A06}" srcId="{074FC615-4CB5-4CF3-B3DC-691D3F63B76D}" destId="{2D5A0BBF-F06B-4431-AD27-65D80126B62A}" srcOrd="2" destOrd="0" parTransId="{9A44268B-23D8-451B-B480-B073BCD1604A}" sibTransId="{BAFBD626-F7AF-45E5-9DE8-A2F6BD73A5CD}"/>
    <dgm:cxn modelId="{B88EB33C-46BE-6C42-A2C8-7F1D3A90C771}" type="presParOf" srcId="{7DA73EB2-D869-CE4A-882D-849AB1675D4E}" destId="{73B335DC-0F9F-4546-9D24-006A7AE249D5}" srcOrd="0" destOrd="0" presId="urn:microsoft.com/office/officeart/2005/8/layout/default"/>
    <dgm:cxn modelId="{64CA985D-F497-4441-A9EB-26EA6795E539}" type="presParOf" srcId="{7DA73EB2-D869-CE4A-882D-849AB1675D4E}" destId="{33B43B7E-AEA7-AE4F-8C7D-BB1184C1E2AD}" srcOrd="1" destOrd="0" presId="urn:microsoft.com/office/officeart/2005/8/layout/default"/>
    <dgm:cxn modelId="{5A185A1B-7674-CB4E-9AF1-64B54CFC70AD}" type="presParOf" srcId="{7DA73EB2-D869-CE4A-882D-849AB1675D4E}" destId="{B96C68C2-62BE-2E44-B545-7CEDFBB3B081}" srcOrd="2" destOrd="0" presId="urn:microsoft.com/office/officeart/2005/8/layout/default"/>
    <dgm:cxn modelId="{03C6D1E0-99D4-43A3-BC5D-853D2845DA1F}" type="presParOf" srcId="{7DA73EB2-D869-CE4A-882D-849AB1675D4E}" destId="{047A129B-9913-4418-A7C6-AA598003BA55}" srcOrd="3" destOrd="0" presId="urn:microsoft.com/office/officeart/2005/8/layout/default"/>
    <dgm:cxn modelId="{F6E21FFA-C894-4AEC-8D2F-61B5E0A21E19}" type="presParOf" srcId="{7DA73EB2-D869-CE4A-882D-849AB1675D4E}" destId="{27A16E1D-0FC2-432F-913F-33173D94EB3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B11E4E-EE5E-4ED6-84CD-AFB50E0614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A75BEAE2-EF65-4C27-B13E-AF647870FCD1}">
      <dgm:prSet custT="1"/>
      <dgm:spPr/>
      <dgm:t>
        <a:bodyPr/>
        <a:lstStyle/>
        <a:p>
          <a:r>
            <a:rPr lang="es-ES" sz="2400" b="1" i="1"/>
            <a:t>ENERO Y MAYO </a:t>
          </a:r>
        </a:p>
        <a:p>
          <a:r>
            <a:rPr lang="es-ES" sz="2400" b="0" i="1"/>
            <a:t>acceso restringido a través de la página web del centro</a:t>
          </a:r>
          <a:endParaRPr lang="en-US" sz="2400" b="0"/>
        </a:p>
      </dgm:t>
    </dgm:pt>
    <dgm:pt modelId="{B372FBDC-C7A2-4853-9DAD-ED0C4822F4C1}" type="parTrans" cxnId="{8A47F1B3-A752-40A4-886C-619596F4C543}">
      <dgm:prSet/>
      <dgm:spPr/>
      <dgm:t>
        <a:bodyPr/>
        <a:lstStyle/>
        <a:p>
          <a:endParaRPr lang="en-US" sz="2400"/>
        </a:p>
      </dgm:t>
    </dgm:pt>
    <dgm:pt modelId="{A4575325-9E00-430E-8D09-D1FAF2107092}" type="sibTrans" cxnId="{8A47F1B3-A752-40A4-886C-619596F4C543}">
      <dgm:prSet/>
      <dgm:spPr/>
      <dgm:t>
        <a:bodyPr/>
        <a:lstStyle/>
        <a:p>
          <a:endParaRPr lang="en-US" sz="2400"/>
        </a:p>
      </dgm:t>
    </dgm:pt>
    <dgm:pt modelId="{C60FFBFC-17EF-4038-8855-07DF2F883C83}" type="pres">
      <dgm:prSet presAssocID="{5AB11E4E-EE5E-4ED6-84CD-AFB50E061461}" presName="root" presStyleCnt="0">
        <dgm:presLayoutVars>
          <dgm:dir/>
          <dgm:resizeHandles val="exact"/>
        </dgm:presLayoutVars>
      </dgm:prSet>
      <dgm:spPr/>
    </dgm:pt>
    <dgm:pt modelId="{1F385DF4-5407-4AD5-8776-87815D594F81}" type="pres">
      <dgm:prSet presAssocID="{A75BEAE2-EF65-4C27-B13E-AF647870FCD1}" presName="compNode" presStyleCnt="0"/>
      <dgm:spPr/>
    </dgm:pt>
    <dgm:pt modelId="{A568538F-004C-483E-A83D-9D7FDBE23E57}" type="pres">
      <dgm:prSet presAssocID="{A75BEAE2-EF65-4C27-B13E-AF647870FCD1}" presName="bgRect" presStyleLbl="bgShp" presStyleIdx="0" presStyleCnt="1" custLinFactNeighborX="-5612" custLinFactNeighborY="-10426"/>
      <dgm:spPr/>
    </dgm:pt>
    <dgm:pt modelId="{71935060-EE39-4855-AE35-4F1716AECAFF}" type="pres">
      <dgm:prSet presAssocID="{A75BEAE2-EF65-4C27-B13E-AF647870FCD1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8C64DD37-10A4-4BDD-86BE-E2DF2CF7CE8E}" type="pres">
      <dgm:prSet presAssocID="{A75BEAE2-EF65-4C27-B13E-AF647870FCD1}" presName="spaceRect" presStyleCnt="0"/>
      <dgm:spPr/>
    </dgm:pt>
    <dgm:pt modelId="{DE3B0E9A-4F8D-44DC-84F7-6211A0476D0D}" type="pres">
      <dgm:prSet presAssocID="{A75BEAE2-EF65-4C27-B13E-AF647870FCD1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0A7AEE4C-5325-184D-8AC9-A0181A66650A}" type="presOf" srcId="{5AB11E4E-EE5E-4ED6-84CD-AFB50E061461}" destId="{C60FFBFC-17EF-4038-8855-07DF2F883C83}" srcOrd="0" destOrd="0" presId="urn:microsoft.com/office/officeart/2018/2/layout/IconVerticalSolidList"/>
    <dgm:cxn modelId="{F232E85D-80FF-7A4E-A1C3-6AFB4E39CDFC}" type="presOf" srcId="{A75BEAE2-EF65-4C27-B13E-AF647870FCD1}" destId="{DE3B0E9A-4F8D-44DC-84F7-6211A0476D0D}" srcOrd="0" destOrd="0" presId="urn:microsoft.com/office/officeart/2018/2/layout/IconVerticalSolidList"/>
    <dgm:cxn modelId="{8A47F1B3-A752-40A4-886C-619596F4C543}" srcId="{5AB11E4E-EE5E-4ED6-84CD-AFB50E061461}" destId="{A75BEAE2-EF65-4C27-B13E-AF647870FCD1}" srcOrd="0" destOrd="0" parTransId="{B372FBDC-C7A2-4853-9DAD-ED0C4822F4C1}" sibTransId="{A4575325-9E00-430E-8D09-D1FAF2107092}"/>
    <dgm:cxn modelId="{4F6043FE-6BF1-CD48-B89D-8810D000ED60}" type="presParOf" srcId="{C60FFBFC-17EF-4038-8855-07DF2F883C83}" destId="{1F385DF4-5407-4AD5-8776-87815D594F81}" srcOrd="0" destOrd="0" presId="urn:microsoft.com/office/officeart/2018/2/layout/IconVerticalSolidList"/>
    <dgm:cxn modelId="{1BCD4B84-DBDD-C64D-BF2F-DC8A48F5039E}" type="presParOf" srcId="{1F385DF4-5407-4AD5-8776-87815D594F81}" destId="{A568538F-004C-483E-A83D-9D7FDBE23E57}" srcOrd="0" destOrd="0" presId="urn:microsoft.com/office/officeart/2018/2/layout/IconVerticalSolidList"/>
    <dgm:cxn modelId="{DE45E260-BDBD-054F-B9E0-126C92E50ED7}" type="presParOf" srcId="{1F385DF4-5407-4AD5-8776-87815D594F81}" destId="{71935060-EE39-4855-AE35-4F1716AECAFF}" srcOrd="1" destOrd="0" presId="urn:microsoft.com/office/officeart/2018/2/layout/IconVerticalSolidList"/>
    <dgm:cxn modelId="{3F5AC796-A95B-9142-B97E-7181C1BD9306}" type="presParOf" srcId="{1F385DF4-5407-4AD5-8776-87815D594F81}" destId="{8C64DD37-10A4-4BDD-86BE-E2DF2CF7CE8E}" srcOrd="2" destOrd="0" presId="urn:microsoft.com/office/officeart/2018/2/layout/IconVerticalSolidList"/>
    <dgm:cxn modelId="{7786E8FD-597F-AE44-8B41-73466CFEDF03}" type="presParOf" srcId="{1F385DF4-5407-4AD5-8776-87815D594F81}" destId="{DE3B0E9A-4F8D-44DC-84F7-6211A0476D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6F79F2-519D-4389-A07E-48CC6E2ED8BD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6843EA-4D8B-4525-8A44-C1C855FD75F7}">
      <dgm:prSet custT="1"/>
      <dgm:spPr/>
      <dgm:t>
        <a:bodyPr/>
        <a:lstStyle/>
        <a:p>
          <a:r>
            <a:rPr lang="en-US" sz="2400" b="1" dirty="0" err="1"/>
            <a:t>Comprensión</a:t>
          </a:r>
          <a:r>
            <a:rPr lang="en-US" sz="2400" b="1" dirty="0"/>
            <a:t> de </a:t>
          </a:r>
          <a:r>
            <a:rPr lang="en-US" sz="2400" b="1" dirty="0" err="1"/>
            <a:t>textos</a:t>
          </a:r>
          <a:r>
            <a:rPr lang="en-US" sz="2400" b="1" dirty="0"/>
            <a:t> - </a:t>
          </a:r>
          <a:r>
            <a:rPr lang="en-US" sz="2400" b="1" dirty="0" err="1"/>
            <a:t>orales</a:t>
          </a:r>
          <a:endParaRPr lang="en-US" sz="2400" dirty="0"/>
        </a:p>
      </dgm:t>
    </dgm:pt>
    <dgm:pt modelId="{A6FA99C1-2AC1-4559-9AA7-7DB2D9B95AF0}" type="parTrans" cxnId="{E5A26BF3-8ADC-4B2F-BEA1-24B8F0D0430A}">
      <dgm:prSet/>
      <dgm:spPr/>
      <dgm:t>
        <a:bodyPr/>
        <a:lstStyle/>
        <a:p>
          <a:endParaRPr lang="en-US" sz="2400"/>
        </a:p>
      </dgm:t>
    </dgm:pt>
    <dgm:pt modelId="{A9E5ABF4-3A28-47DE-BAEA-61DCEDA5B9EE}" type="sibTrans" cxnId="{E5A26BF3-8ADC-4B2F-BEA1-24B8F0D0430A}">
      <dgm:prSet/>
      <dgm:spPr/>
      <dgm:t>
        <a:bodyPr/>
        <a:lstStyle/>
        <a:p>
          <a:endParaRPr lang="en-US" sz="2400"/>
        </a:p>
      </dgm:t>
    </dgm:pt>
    <dgm:pt modelId="{479E6B80-B17C-4386-93D9-713DA23FAED1}">
      <dgm:prSet custT="1"/>
      <dgm:spPr/>
      <dgm:t>
        <a:bodyPr/>
        <a:lstStyle/>
        <a:p>
          <a:r>
            <a:rPr lang="en-US" sz="2400" b="1" dirty="0" err="1"/>
            <a:t>Producción</a:t>
          </a:r>
          <a:r>
            <a:rPr lang="en-US" sz="2400" b="1" dirty="0"/>
            <a:t> y </a:t>
          </a:r>
          <a:r>
            <a:rPr lang="en-US" sz="2400" b="1" dirty="0" err="1"/>
            <a:t>coproducción</a:t>
          </a:r>
          <a:r>
            <a:rPr lang="en-US" sz="2400" b="1" dirty="0"/>
            <a:t> de </a:t>
          </a:r>
          <a:r>
            <a:rPr lang="en-US" sz="2400" b="1" dirty="0" err="1"/>
            <a:t>textos</a:t>
          </a:r>
          <a:r>
            <a:rPr lang="en-US" sz="2400" b="1" dirty="0"/>
            <a:t> - </a:t>
          </a:r>
          <a:r>
            <a:rPr lang="en-US" sz="2400" b="1" dirty="0" err="1"/>
            <a:t>orales</a:t>
          </a:r>
          <a:endParaRPr lang="en-US" sz="2400" dirty="0"/>
        </a:p>
      </dgm:t>
    </dgm:pt>
    <dgm:pt modelId="{B9E89C34-D8B1-4074-A442-398949F626BA}" type="parTrans" cxnId="{22E81CAB-CA05-4CE5-810B-6B9B80B80472}">
      <dgm:prSet/>
      <dgm:spPr/>
      <dgm:t>
        <a:bodyPr/>
        <a:lstStyle/>
        <a:p>
          <a:endParaRPr lang="en-US" sz="2400"/>
        </a:p>
      </dgm:t>
    </dgm:pt>
    <dgm:pt modelId="{08A7A435-C12A-4205-A14F-A37060515BB8}" type="sibTrans" cxnId="{22E81CAB-CA05-4CE5-810B-6B9B80B80472}">
      <dgm:prSet/>
      <dgm:spPr/>
      <dgm:t>
        <a:bodyPr/>
        <a:lstStyle/>
        <a:p>
          <a:endParaRPr lang="en-US" sz="2400"/>
        </a:p>
      </dgm:t>
    </dgm:pt>
    <dgm:pt modelId="{6066F280-1ED0-4CD5-B93F-932666E47DF6}">
      <dgm:prSet custT="1"/>
      <dgm:spPr/>
      <dgm:t>
        <a:bodyPr/>
        <a:lstStyle/>
        <a:p>
          <a:r>
            <a:rPr lang="en-US" sz="2400" b="1" dirty="0" err="1"/>
            <a:t>Mediación</a:t>
          </a:r>
          <a:endParaRPr lang="en-US" sz="2400" dirty="0"/>
        </a:p>
      </dgm:t>
    </dgm:pt>
    <dgm:pt modelId="{B3154322-0025-47DD-8C2E-A5466CAAAEEF}" type="parTrans" cxnId="{F6D9DC09-0F8F-4F82-B866-3397F6546266}">
      <dgm:prSet/>
      <dgm:spPr/>
      <dgm:t>
        <a:bodyPr/>
        <a:lstStyle/>
        <a:p>
          <a:endParaRPr lang="en-US" sz="2400"/>
        </a:p>
      </dgm:t>
    </dgm:pt>
    <dgm:pt modelId="{28EC3629-A793-41BE-B54D-4ED7320BF168}" type="sibTrans" cxnId="{F6D9DC09-0F8F-4F82-B866-3397F6546266}">
      <dgm:prSet/>
      <dgm:spPr/>
      <dgm:t>
        <a:bodyPr/>
        <a:lstStyle/>
        <a:p>
          <a:endParaRPr lang="en-US" sz="2400"/>
        </a:p>
      </dgm:t>
    </dgm:pt>
    <dgm:pt modelId="{91C616CA-13F4-5B46-9DD7-79EAB2FEB81C}">
      <dgm:prSet custT="1"/>
      <dgm:spPr/>
      <dgm:t>
        <a:bodyPr/>
        <a:lstStyle/>
        <a:p>
          <a:r>
            <a:rPr lang="en-US" sz="2400" b="1" dirty="0" err="1"/>
            <a:t>Comprensión</a:t>
          </a:r>
          <a:r>
            <a:rPr lang="en-US" sz="2400" b="1" dirty="0"/>
            <a:t> de </a:t>
          </a:r>
          <a:r>
            <a:rPr lang="en-US" sz="2400" b="1" dirty="0" err="1"/>
            <a:t>textos</a:t>
          </a:r>
          <a:r>
            <a:rPr lang="en-US" sz="2400" b="1" dirty="0"/>
            <a:t> - </a:t>
          </a:r>
          <a:r>
            <a:rPr lang="en-US" sz="2400" b="1" dirty="0" err="1"/>
            <a:t>escritos</a:t>
          </a:r>
          <a:endParaRPr lang="es-ES" sz="2400" dirty="0"/>
        </a:p>
      </dgm:t>
    </dgm:pt>
    <dgm:pt modelId="{955E998E-FAAC-9342-A6F7-9892122FE79C}" type="parTrans" cxnId="{2638FA37-65CE-344C-9F01-A3F5ABADDD67}">
      <dgm:prSet/>
      <dgm:spPr/>
      <dgm:t>
        <a:bodyPr/>
        <a:lstStyle/>
        <a:p>
          <a:endParaRPr lang="es-ES" sz="2400"/>
        </a:p>
      </dgm:t>
    </dgm:pt>
    <dgm:pt modelId="{D533596A-D318-074D-8AB1-F1E4E67D7697}" type="sibTrans" cxnId="{2638FA37-65CE-344C-9F01-A3F5ABADDD67}">
      <dgm:prSet/>
      <dgm:spPr/>
      <dgm:t>
        <a:bodyPr/>
        <a:lstStyle/>
        <a:p>
          <a:endParaRPr lang="es-ES" sz="2400"/>
        </a:p>
      </dgm:t>
    </dgm:pt>
    <dgm:pt modelId="{01887E1A-4B21-FF45-8526-201D2E200D3D}">
      <dgm:prSet custT="1"/>
      <dgm:spPr/>
      <dgm:t>
        <a:bodyPr/>
        <a:lstStyle/>
        <a:p>
          <a:r>
            <a:rPr lang="en-US" sz="2400" b="1" dirty="0" err="1"/>
            <a:t>Producción</a:t>
          </a:r>
          <a:r>
            <a:rPr lang="en-US" sz="2400" b="1" dirty="0"/>
            <a:t> y </a:t>
          </a:r>
          <a:r>
            <a:rPr lang="en-US" sz="2400" b="1" dirty="0" err="1"/>
            <a:t>coproducción</a:t>
          </a:r>
          <a:r>
            <a:rPr lang="en-US" sz="2400" b="1" dirty="0"/>
            <a:t> de </a:t>
          </a:r>
          <a:r>
            <a:rPr lang="en-US" sz="2400" b="1" dirty="0" err="1"/>
            <a:t>textos</a:t>
          </a:r>
          <a:r>
            <a:rPr lang="en-US" sz="2400" b="1" dirty="0"/>
            <a:t> - </a:t>
          </a:r>
          <a:r>
            <a:rPr lang="en-US" sz="2400" b="1" dirty="0" err="1"/>
            <a:t>escritos</a:t>
          </a:r>
          <a:endParaRPr lang="en-US" sz="2400" dirty="0"/>
        </a:p>
      </dgm:t>
    </dgm:pt>
    <dgm:pt modelId="{DD83BA28-CFD0-5E41-9184-FAD61B18DCE4}" type="parTrans" cxnId="{39266272-1EE6-B646-B9F1-B9106E69C3B5}">
      <dgm:prSet/>
      <dgm:spPr/>
      <dgm:t>
        <a:bodyPr/>
        <a:lstStyle/>
        <a:p>
          <a:endParaRPr lang="es-ES" sz="2400"/>
        </a:p>
      </dgm:t>
    </dgm:pt>
    <dgm:pt modelId="{B407B1FC-E074-944B-AA87-283DCE7FBD2C}" type="sibTrans" cxnId="{39266272-1EE6-B646-B9F1-B9106E69C3B5}">
      <dgm:prSet/>
      <dgm:spPr/>
      <dgm:t>
        <a:bodyPr/>
        <a:lstStyle/>
        <a:p>
          <a:endParaRPr lang="es-ES" sz="2400"/>
        </a:p>
      </dgm:t>
    </dgm:pt>
    <dgm:pt modelId="{5FF64EA2-6AA3-D140-9349-DEF8C5A913BF}" type="pres">
      <dgm:prSet presAssocID="{256F79F2-519D-4389-A07E-48CC6E2ED8BD}" presName="linear" presStyleCnt="0">
        <dgm:presLayoutVars>
          <dgm:animLvl val="lvl"/>
          <dgm:resizeHandles val="exact"/>
        </dgm:presLayoutVars>
      </dgm:prSet>
      <dgm:spPr/>
    </dgm:pt>
    <dgm:pt modelId="{85A03E13-57C1-5C47-BF3F-539E45B2317E}" type="pres">
      <dgm:prSet presAssocID="{A36843EA-4D8B-4525-8A44-C1C855FD75F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7FD7FEE-4612-8B46-8194-2CEB06231070}" type="pres">
      <dgm:prSet presAssocID="{A9E5ABF4-3A28-47DE-BAEA-61DCEDA5B9EE}" presName="spacer" presStyleCnt="0"/>
      <dgm:spPr/>
    </dgm:pt>
    <dgm:pt modelId="{326D5A68-1BAF-2E48-8CA6-679B436B645A}" type="pres">
      <dgm:prSet presAssocID="{91C616CA-13F4-5B46-9DD7-79EAB2FEB8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D1AA99F-26A5-6A4B-BF16-86684A87A091}" type="pres">
      <dgm:prSet presAssocID="{D533596A-D318-074D-8AB1-F1E4E67D7697}" presName="spacer" presStyleCnt="0"/>
      <dgm:spPr/>
    </dgm:pt>
    <dgm:pt modelId="{37E16357-8245-BF43-89F7-6BFFFF49C31B}" type="pres">
      <dgm:prSet presAssocID="{479E6B80-B17C-4386-93D9-713DA23FAE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EADAAC2-A136-954C-AF2D-15679D029FC6}" type="pres">
      <dgm:prSet presAssocID="{08A7A435-C12A-4205-A14F-A37060515BB8}" presName="spacer" presStyleCnt="0"/>
      <dgm:spPr/>
    </dgm:pt>
    <dgm:pt modelId="{365E5273-57DB-3F4D-9ECE-AD21E5C276AF}" type="pres">
      <dgm:prSet presAssocID="{01887E1A-4B21-FF45-8526-201D2E200D3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D288C4C-A005-5A44-9999-C33AAB012A37}" type="pres">
      <dgm:prSet presAssocID="{B407B1FC-E074-944B-AA87-283DCE7FBD2C}" presName="spacer" presStyleCnt="0"/>
      <dgm:spPr/>
    </dgm:pt>
    <dgm:pt modelId="{242356EE-29E8-5341-A7FB-3A91374B37AF}" type="pres">
      <dgm:prSet presAssocID="{6066F280-1ED0-4CD5-B93F-932666E47DF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6D9DC09-0F8F-4F82-B866-3397F6546266}" srcId="{256F79F2-519D-4389-A07E-48CC6E2ED8BD}" destId="{6066F280-1ED0-4CD5-B93F-932666E47DF6}" srcOrd="4" destOrd="0" parTransId="{B3154322-0025-47DD-8C2E-A5466CAAAEEF}" sibTransId="{28EC3629-A793-41BE-B54D-4ED7320BF168}"/>
    <dgm:cxn modelId="{D7466F35-EF65-9144-BCAD-9FA079639AFB}" type="presOf" srcId="{256F79F2-519D-4389-A07E-48CC6E2ED8BD}" destId="{5FF64EA2-6AA3-D140-9349-DEF8C5A913BF}" srcOrd="0" destOrd="0" presId="urn:microsoft.com/office/officeart/2005/8/layout/vList2"/>
    <dgm:cxn modelId="{2638FA37-65CE-344C-9F01-A3F5ABADDD67}" srcId="{256F79F2-519D-4389-A07E-48CC6E2ED8BD}" destId="{91C616CA-13F4-5B46-9DD7-79EAB2FEB81C}" srcOrd="1" destOrd="0" parTransId="{955E998E-FAAC-9342-A6F7-9892122FE79C}" sibTransId="{D533596A-D318-074D-8AB1-F1E4E67D7697}"/>
    <dgm:cxn modelId="{39266272-1EE6-B646-B9F1-B9106E69C3B5}" srcId="{256F79F2-519D-4389-A07E-48CC6E2ED8BD}" destId="{01887E1A-4B21-FF45-8526-201D2E200D3D}" srcOrd="3" destOrd="0" parTransId="{DD83BA28-CFD0-5E41-9184-FAD61B18DCE4}" sibTransId="{B407B1FC-E074-944B-AA87-283DCE7FBD2C}"/>
    <dgm:cxn modelId="{22E81CAB-CA05-4CE5-810B-6B9B80B80472}" srcId="{256F79F2-519D-4389-A07E-48CC6E2ED8BD}" destId="{479E6B80-B17C-4386-93D9-713DA23FAED1}" srcOrd="2" destOrd="0" parTransId="{B9E89C34-D8B1-4074-A442-398949F626BA}" sibTransId="{08A7A435-C12A-4205-A14F-A37060515BB8}"/>
    <dgm:cxn modelId="{951254AF-517A-1445-A00F-9749F559C845}" type="presOf" srcId="{6066F280-1ED0-4CD5-B93F-932666E47DF6}" destId="{242356EE-29E8-5341-A7FB-3A91374B37AF}" srcOrd="0" destOrd="0" presId="urn:microsoft.com/office/officeart/2005/8/layout/vList2"/>
    <dgm:cxn modelId="{D0474FB3-9FE3-3049-8514-614EDDF8E868}" type="presOf" srcId="{91C616CA-13F4-5B46-9DD7-79EAB2FEB81C}" destId="{326D5A68-1BAF-2E48-8CA6-679B436B645A}" srcOrd="0" destOrd="0" presId="urn:microsoft.com/office/officeart/2005/8/layout/vList2"/>
    <dgm:cxn modelId="{EFEC28D4-27D7-D248-B553-2D8FA7ADBD75}" type="presOf" srcId="{479E6B80-B17C-4386-93D9-713DA23FAED1}" destId="{37E16357-8245-BF43-89F7-6BFFFF49C31B}" srcOrd="0" destOrd="0" presId="urn:microsoft.com/office/officeart/2005/8/layout/vList2"/>
    <dgm:cxn modelId="{4419A2E3-B40C-EC44-A54F-66CB303B2E28}" type="presOf" srcId="{01887E1A-4B21-FF45-8526-201D2E200D3D}" destId="{365E5273-57DB-3F4D-9ECE-AD21E5C276AF}" srcOrd="0" destOrd="0" presId="urn:microsoft.com/office/officeart/2005/8/layout/vList2"/>
    <dgm:cxn modelId="{E5A26BF3-8ADC-4B2F-BEA1-24B8F0D0430A}" srcId="{256F79F2-519D-4389-A07E-48CC6E2ED8BD}" destId="{A36843EA-4D8B-4525-8A44-C1C855FD75F7}" srcOrd="0" destOrd="0" parTransId="{A6FA99C1-2AC1-4559-9AA7-7DB2D9B95AF0}" sibTransId="{A9E5ABF4-3A28-47DE-BAEA-61DCEDA5B9EE}"/>
    <dgm:cxn modelId="{059953F7-9E26-4340-8F1B-0CD766A8E2E8}" type="presOf" srcId="{A36843EA-4D8B-4525-8A44-C1C855FD75F7}" destId="{85A03E13-57C1-5C47-BF3F-539E45B2317E}" srcOrd="0" destOrd="0" presId="urn:microsoft.com/office/officeart/2005/8/layout/vList2"/>
    <dgm:cxn modelId="{EC3F20AA-F3E6-C94E-8A23-01F4249798A8}" type="presParOf" srcId="{5FF64EA2-6AA3-D140-9349-DEF8C5A913BF}" destId="{85A03E13-57C1-5C47-BF3F-539E45B2317E}" srcOrd="0" destOrd="0" presId="urn:microsoft.com/office/officeart/2005/8/layout/vList2"/>
    <dgm:cxn modelId="{A6CD2CF5-EF72-7543-9410-883B61D3CF0F}" type="presParOf" srcId="{5FF64EA2-6AA3-D140-9349-DEF8C5A913BF}" destId="{77FD7FEE-4612-8B46-8194-2CEB06231070}" srcOrd="1" destOrd="0" presId="urn:microsoft.com/office/officeart/2005/8/layout/vList2"/>
    <dgm:cxn modelId="{BBADBB26-076B-4C41-91A0-B2D2B79E8AE8}" type="presParOf" srcId="{5FF64EA2-6AA3-D140-9349-DEF8C5A913BF}" destId="{326D5A68-1BAF-2E48-8CA6-679B436B645A}" srcOrd="2" destOrd="0" presId="urn:microsoft.com/office/officeart/2005/8/layout/vList2"/>
    <dgm:cxn modelId="{162229D9-DD61-E443-B0E5-B092C2156014}" type="presParOf" srcId="{5FF64EA2-6AA3-D140-9349-DEF8C5A913BF}" destId="{FD1AA99F-26A5-6A4B-BF16-86684A87A091}" srcOrd="3" destOrd="0" presId="urn:microsoft.com/office/officeart/2005/8/layout/vList2"/>
    <dgm:cxn modelId="{0EE31E52-337B-804F-9165-9F9182DCFDE5}" type="presParOf" srcId="{5FF64EA2-6AA3-D140-9349-DEF8C5A913BF}" destId="{37E16357-8245-BF43-89F7-6BFFFF49C31B}" srcOrd="4" destOrd="0" presId="urn:microsoft.com/office/officeart/2005/8/layout/vList2"/>
    <dgm:cxn modelId="{57200C28-24FA-AD4E-9617-39B06701F1F5}" type="presParOf" srcId="{5FF64EA2-6AA3-D140-9349-DEF8C5A913BF}" destId="{6EADAAC2-A136-954C-AF2D-15679D029FC6}" srcOrd="5" destOrd="0" presId="urn:microsoft.com/office/officeart/2005/8/layout/vList2"/>
    <dgm:cxn modelId="{9F929F84-6127-574A-BD78-0FA428457893}" type="presParOf" srcId="{5FF64EA2-6AA3-D140-9349-DEF8C5A913BF}" destId="{365E5273-57DB-3F4D-9ECE-AD21E5C276AF}" srcOrd="6" destOrd="0" presId="urn:microsoft.com/office/officeart/2005/8/layout/vList2"/>
    <dgm:cxn modelId="{C77DC5FD-89E9-8545-9DE9-D14B4B511424}" type="presParOf" srcId="{5FF64EA2-6AA3-D140-9349-DEF8C5A913BF}" destId="{FD288C4C-A005-5A44-9999-C33AAB012A37}" srcOrd="7" destOrd="0" presId="urn:microsoft.com/office/officeart/2005/8/layout/vList2"/>
    <dgm:cxn modelId="{44A5F288-91DB-2A4B-822E-29BA5E2AA78B}" type="presParOf" srcId="{5FF64EA2-6AA3-D140-9349-DEF8C5A913BF}" destId="{242356EE-29E8-5341-A7FB-3A91374B37A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19551D-0FE3-46A9-A82E-DD297C20D2B6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F7BA3E-7016-41D1-A29B-46DF87C37907}">
      <dgm:prSet custT="1"/>
      <dgm:spPr/>
      <dgm:t>
        <a:bodyPr/>
        <a:lstStyle/>
        <a:p>
          <a:r>
            <a:rPr lang="en-US" sz="2000"/>
            <a:t>6 Feb. y 7 Feb.</a:t>
          </a:r>
        </a:p>
      </dgm:t>
    </dgm:pt>
    <dgm:pt modelId="{9A1A40F9-E353-4F5E-9033-85532195BC08}" type="parTrans" cxnId="{0E5800F0-209E-4DFC-A39D-88BFE63CADCA}">
      <dgm:prSet/>
      <dgm:spPr/>
      <dgm:t>
        <a:bodyPr/>
        <a:lstStyle/>
        <a:p>
          <a:endParaRPr lang="en-US" sz="2000"/>
        </a:p>
      </dgm:t>
    </dgm:pt>
    <dgm:pt modelId="{83AADBBC-AD8C-441B-8403-2E25054042B6}" type="sibTrans" cxnId="{0E5800F0-209E-4DFC-A39D-88BFE63CADCA}">
      <dgm:prSet/>
      <dgm:spPr/>
      <dgm:t>
        <a:bodyPr/>
        <a:lstStyle/>
        <a:p>
          <a:endParaRPr lang="en-US" sz="2000"/>
        </a:p>
      </dgm:t>
    </dgm:pt>
    <dgm:pt modelId="{1C5D48E5-57BB-4A3B-9A42-27A591C4EACA}">
      <dgm:prSet custT="1"/>
      <dgm:spPr/>
      <dgm:t>
        <a:bodyPr/>
        <a:lstStyle/>
        <a:p>
          <a:r>
            <a:rPr lang="en-US" sz="2000" dirty="0" err="1"/>
            <a:t>Fêtons</a:t>
          </a:r>
          <a:r>
            <a:rPr lang="en-US" sz="2000" dirty="0"/>
            <a:t> la </a:t>
          </a:r>
          <a:r>
            <a:rPr lang="en-US" sz="2000" dirty="0" err="1"/>
            <a:t>Chandeleur</a:t>
          </a:r>
          <a:r>
            <a:rPr lang="en-US" sz="2000" i="1" dirty="0"/>
            <a:t> </a:t>
          </a:r>
        </a:p>
        <a:p>
          <a:r>
            <a:rPr lang="en-US" sz="2000" i="1" dirty="0">
              <a:solidFill>
                <a:schemeClr val="accent2"/>
              </a:solidFill>
            </a:rPr>
            <a:t>(</a:t>
          </a:r>
          <a:r>
            <a:rPr lang="en-US" sz="2000" i="1" dirty="0" err="1">
              <a:solidFill>
                <a:schemeClr val="accent2"/>
              </a:solidFill>
            </a:rPr>
            <a:t>Departamento</a:t>
          </a:r>
          <a:r>
            <a:rPr lang="en-US" sz="2000" i="1" dirty="0">
              <a:solidFill>
                <a:schemeClr val="accent2"/>
              </a:solidFill>
            </a:rPr>
            <a:t> de </a:t>
          </a:r>
          <a:r>
            <a:rPr lang="en-US" sz="2000" i="1" dirty="0" err="1">
              <a:solidFill>
                <a:schemeClr val="accent2"/>
              </a:solidFill>
            </a:rPr>
            <a:t>Francés</a:t>
          </a:r>
          <a:r>
            <a:rPr lang="en-US" sz="2000" i="1" dirty="0">
              <a:solidFill>
                <a:schemeClr val="accent2"/>
              </a:solidFill>
            </a:rPr>
            <a:t>)</a:t>
          </a:r>
        </a:p>
      </dgm:t>
    </dgm:pt>
    <dgm:pt modelId="{515A1EB4-0F2E-4B5C-AB0C-0846F7DE5BAE}" type="parTrans" cxnId="{5444CC9C-FB89-476C-A3BE-21FA33D0A474}">
      <dgm:prSet/>
      <dgm:spPr/>
      <dgm:t>
        <a:bodyPr/>
        <a:lstStyle/>
        <a:p>
          <a:endParaRPr lang="en-US" sz="2000"/>
        </a:p>
      </dgm:t>
    </dgm:pt>
    <dgm:pt modelId="{F05EF724-740A-4B07-B210-BBCF3ADEB1C5}" type="sibTrans" cxnId="{5444CC9C-FB89-476C-A3BE-21FA33D0A474}">
      <dgm:prSet/>
      <dgm:spPr/>
      <dgm:t>
        <a:bodyPr/>
        <a:lstStyle/>
        <a:p>
          <a:endParaRPr lang="en-US" sz="2000"/>
        </a:p>
      </dgm:t>
    </dgm:pt>
    <dgm:pt modelId="{8657C78E-6F40-4C57-93A1-60D152AECFB3}">
      <dgm:prSet custT="1"/>
      <dgm:spPr/>
      <dgm:t>
        <a:bodyPr/>
        <a:lstStyle/>
        <a:p>
          <a:r>
            <a:rPr lang="en-US" sz="2000"/>
            <a:t>14 Feb.</a:t>
          </a:r>
        </a:p>
      </dgm:t>
    </dgm:pt>
    <dgm:pt modelId="{6BF4660A-E7B9-421F-8882-7D434112E0FC}" type="parTrans" cxnId="{5DB24015-D4D6-4911-849B-0736835EF326}">
      <dgm:prSet/>
      <dgm:spPr/>
      <dgm:t>
        <a:bodyPr/>
        <a:lstStyle/>
        <a:p>
          <a:endParaRPr lang="en-US" sz="2000"/>
        </a:p>
      </dgm:t>
    </dgm:pt>
    <dgm:pt modelId="{C971EB5B-8ADF-4C0C-8617-66EF87D88535}" type="sibTrans" cxnId="{5DB24015-D4D6-4911-849B-0736835EF326}">
      <dgm:prSet/>
      <dgm:spPr/>
      <dgm:t>
        <a:bodyPr/>
        <a:lstStyle/>
        <a:p>
          <a:endParaRPr lang="en-US" sz="2000"/>
        </a:p>
      </dgm:t>
    </dgm:pt>
    <dgm:pt modelId="{C219B20F-FF25-487C-A498-4B35265632D8}">
      <dgm:prSet custT="1"/>
      <dgm:spPr/>
      <dgm:t>
        <a:bodyPr/>
        <a:lstStyle/>
        <a:p>
          <a:r>
            <a:rPr lang="en-US" sz="2000" dirty="0"/>
            <a:t>Mito de la media </a:t>
          </a:r>
          <a:r>
            <a:rPr lang="en-US" sz="2000" dirty="0" err="1"/>
            <a:t>naranja</a:t>
          </a:r>
          <a:r>
            <a:rPr lang="en-US" sz="2000" dirty="0"/>
            <a:t>.</a:t>
          </a:r>
        </a:p>
        <a:p>
          <a:r>
            <a:rPr lang="en-US" sz="2000" dirty="0"/>
            <a:t> </a:t>
          </a:r>
          <a:r>
            <a:rPr lang="en-US" sz="2000" i="1" dirty="0">
              <a:solidFill>
                <a:schemeClr val="bg1">
                  <a:lumMod val="65000"/>
                </a:schemeClr>
              </a:solidFill>
            </a:rPr>
            <a:t>(</a:t>
          </a:r>
          <a:r>
            <a:rPr lang="en-US" sz="2000" i="1" dirty="0" err="1">
              <a:solidFill>
                <a:schemeClr val="bg1">
                  <a:lumMod val="65000"/>
                </a:schemeClr>
              </a:solidFill>
            </a:rPr>
            <a:t>mediación</a:t>
          </a:r>
          <a:r>
            <a:rPr lang="en-US" sz="2000" i="1" dirty="0">
              <a:solidFill>
                <a:schemeClr val="bg1">
                  <a:lumMod val="65000"/>
                </a:schemeClr>
              </a:solidFill>
            </a:rPr>
            <a:t>. </a:t>
          </a:r>
          <a:r>
            <a:rPr lang="en-US" sz="2000" i="1" dirty="0" err="1">
              <a:solidFill>
                <a:schemeClr val="bg1">
                  <a:lumMod val="65000"/>
                </a:schemeClr>
              </a:solidFill>
            </a:rPr>
            <a:t>todos</a:t>
          </a:r>
          <a:r>
            <a:rPr lang="en-US" sz="2000" i="1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000" i="1" dirty="0" err="1">
              <a:solidFill>
                <a:schemeClr val="bg1">
                  <a:lumMod val="65000"/>
                </a:schemeClr>
              </a:solidFill>
            </a:rPr>
            <a:t>los</a:t>
          </a:r>
          <a:r>
            <a:rPr lang="en-US" sz="2000" i="1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000" i="1" dirty="0" err="1">
              <a:solidFill>
                <a:schemeClr val="bg1">
                  <a:lumMod val="65000"/>
                </a:schemeClr>
              </a:solidFill>
            </a:rPr>
            <a:t>idiomas</a:t>
          </a:r>
          <a:r>
            <a:rPr lang="en-US" sz="2000" i="1" dirty="0">
              <a:solidFill>
                <a:schemeClr val="bg1">
                  <a:lumMod val="65000"/>
                </a:schemeClr>
              </a:solidFill>
            </a:rPr>
            <a:t> y </a:t>
          </a:r>
          <a:r>
            <a:rPr lang="en-US" sz="2000" i="1" dirty="0" err="1">
              <a:solidFill>
                <a:schemeClr val="bg1">
                  <a:lumMod val="65000"/>
                </a:schemeClr>
              </a:solidFill>
            </a:rPr>
            <a:t>niveles</a:t>
          </a:r>
          <a:r>
            <a:rPr lang="en-US" sz="2000" i="1" dirty="0">
              <a:solidFill>
                <a:schemeClr val="bg1">
                  <a:lumMod val="65000"/>
                </a:schemeClr>
              </a:solidFill>
            </a:rPr>
            <a:t>)</a:t>
          </a:r>
        </a:p>
      </dgm:t>
    </dgm:pt>
    <dgm:pt modelId="{AD5C8A9A-E6C6-4D43-81C9-82B9AA376A39}" type="parTrans" cxnId="{A3E9699A-55D0-4DDE-939D-ADC4AD8D5F78}">
      <dgm:prSet/>
      <dgm:spPr/>
      <dgm:t>
        <a:bodyPr/>
        <a:lstStyle/>
        <a:p>
          <a:endParaRPr lang="en-US" sz="2000"/>
        </a:p>
      </dgm:t>
    </dgm:pt>
    <dgm:pt modelId="{82E40B8D-3007-45C0-963C-2E159EF19986}" type="sibTrans" cxnId="{A3E9699A-55D0-4DDE-939D-ADC4AD8D5F78}">
      <dgm:prSet/>
      <dgm:spPr/>
      <dgm:t>
        <a:bodyPr/>
        <a:lstStyle/>
        <a:p>
          <a:endParaRPr lang="en-US" sz="2000"/>
        </a:p>
      </dgm:t>
    </dgm:pt>
    <dgm:pt modelId="{4DB563A2-5472-40B8-99CF-9C32B0E17A4A}">
      <dgm:prSet custT="1"/>
      <dgm:spPr/>
      <dgm:t>
        <a:bodyPr/>
        <a:lstStyle/>
        <a:p>
          <a:r>
            <a:rPr lang="en-US" sz="2000"/>
            <a:t>21 Feb.</a:t>
          </a:r>
        </a:p>
      </dgm:t>
    </dgm:pt>
    <dgm:pt modelId="{88BB00B6-5D66-499A-9EA4-F15E73670FE2}" type="parTrans" cxnId="{F05656FB-D7B3-4E35-AE83-14BACD9561C1}">
      <dgm:prSet/>
      <dgm:spPr/>
      <dgm:t>
        <a:bodyPr/>
        <a:lstStyle/>
        <a:p>
          <a:endParaRPr lang="en-US" sz="2000"/>
        </a:p>
      </dgm:t>
    </dgm:pt>
    <dgm:pt modelId="{1F838422-BB6C-4627-A667-421E3B9A2612}" type="sibTrans" cxnId="{F05656FB-D7B3-4E35-AE83-14BACD9561C1}">
      <dgm:prSet/>
      <dgm:spPr/>
      <dgm:t>
        <a:bodyPr/>
        <a:lstStyle/>
        <a:p>
          <a:endParaRPr lang="en-US" sz="2000"/>
        </a:p>
      </dgm:t>
    </dgm:pt>
    <dgm:pt modelId="{92E91A96-AA84-4A6F-A224-D07A59BA8FAB}">
      <dgm:prSet custT="1"/>
      <dgm:spPr/>
      <dgm:t>
        <a:bodyPr/>
        <a:lstStyle/>
        <a:p>
          <a:r>
            <a:rPr lang="en-US" sz="2000" dirty="0" err="1"/>
            <a:t>Visita</a:t>
          </a:r>
          <a:r>
            <a:rPr lang="en-US" sz="2000" dirty="0"/>
            <a:t> </a:t>
          </a:r>
          <a:r>
            <a:rPr lang="en-US" sz="2000" dirty="0" err="1"/>
            <a:t>guiada</a:t>
          </a:r>
          <a:r>
            <a:rPr lang="en-US" sz="2000" dirty="0"/>
            <a:t> </a:t>
          </a:r>
          <a:r>
            <a:rPr lang="en-US" sz="2000" dirty="0" err="1"/>
            <a:t>en</a:t>
          </a:r>
          <a:r>
            <a:rPr lang="en-US" sz="2000" dirty="0"/>
            <a:t> </a:t>
          </a:r>
          <a:r>
            <a:rPr lang="en-US" sz="2000" dirty="0" err="1"/>
            <a:t>inglés</a:t>
          </a:r>
          <a:r>
            <a:rPr lang="en-US" sz="2000" dirty="0"/>
            <a:t> del </a:t>
          </a:r>
          <a:r>
            <a:rPr lang="en-US" sz="2000" dirty="0" err="1"/>
            <a:t>centro</a:t>
          </a:r>
          <a:r>
            <a:rPr lang="en-US" sz="2000" dirty="0"/>
            <a:t> de </a:t>
          </a:r>
          <a:r>
            <a:rPr lang="en-US" sz="2000" dirty="0" err="1"/>
            <a:t>interpretación</a:t>
          </a:r>
          <a:r>
            <a:rPr lang="en-US" sz="2000" dirty="0"/>
            <a:t> Tito Bustillo. </a:t>
          </a:r>
          <a:r>
            <a:rPr lang="en-US" sz="2000" i="1" dirty="0">
              <a:solidFill>
                <a:schemeClr val="accent2"/>
              </a:solidFill>
            </a:rPr>
            <a:t>(</a:t>
          </a:r>
          <a:r>
            <a:rPr lang="en-US" sz="2000" i="1" dirty="0" err="1">
              <a:solidFill>
                <a:schemeClr val="accent2"/>
              </a:solidFill>
            </a:rPr>
            <a:t>Departamento</a:t>
          </a:r>
          <a:r>
            <a:rPr lang="en-US" sz="2000" i="1" dirty="0">
              <a:solidFill>
                <a:schemeClr val="accent2"/>
              </a:solidFill>
            </a:rPr>
            <a:t> de </a:t>
          </a:r>
          <a:r>
            <a:rPr lang="en-US" sz="2000" i="1" dirty="0" err="1">
              <a:solidFill>
                <a:schemeClr val="accent2"/>
              </a:solidFill>
            </a:rPr>
            <a:t>inglés</a:t>
          </a:r>
          <a:r>
            <a:rPr lang="en-US" sz="2000" i="1" dirty="0">
              <a:solidFill>
                <a:schemeClr val="accent2"/>
              </a:solidFill>
            </a:rPr>
            <a:t> B2-C2)</a:t>
          </a:r>
        </a:p>
      </dgm:t>
    </dgm:pt>
    <dgm:pt modelId="{5ECA9AC4-C1BD-4250-BFB4-361B6B98B98D}" type="parTrans" cxnId="{1D3D710E-9827-49D7-8E89-C7BB7696F814}">
      <dgm:prSet/>
      <dgm:spPr/>
      <dgm:t>
        <a:bodyPr/>
        <a:lstStyle/>
        <a:p>
          <a:endParaRPr lang="en-US" sz="2000"/>
        </a:p>
      </dgm:t>
    </dgm:pt>
    <dgm:pt modelId="{C7E81BEB-B2B1-4CCF-AAB1-A080FA35ABD2}" type="sibTrans" cxnId="{1D3D710E-9827-49D7-8E89-C7BB7696F814}">
      <dgm:prSet/>
      <dgm:spPr/>
      <dgm:t>
        <a:bodyPr/>
        <a:lstStyle/>
        <a:p>
          <a:endParaRPr lang="en-US" sz="2000"/>
        </a:p>
      </dgm:t>
    </dgm:pt>
    <dgm:pt modelId="{25AF9AB8-9CB9-4290-834E-4225DD902885}">
      <dgm:prSet custT="1"/>
      <dgm:spPr/>
      <dgm:t>
        <a:bodyPr/>
        <a:lstStyle/>
        <a:p>
          <a:r>
            <a:rPr lang="en-US" sz="2000"/>
            <a:t>26 Feb.</a:t>
          </a:r>
        </a:p>
      </dgm:t>
    </dgm:pt>
    <dgm:pt modelId="{CBFE95CB-15AC-4FAC-A141-7602B31FC138}" type="parTrans" cxnId="{BD153AEC-265F-4CA5-86F2-F3A5E1439908}">
      <dgm:prSet/>
      <dgm:spPr/>
      <dgm:t>
        <a:bodyPr/>
        <a:lstStyle/>
        <a:p>
          <a:endParaRPr lang="en-US" sz="2000"/>
        </a:p>
      </dgm:t>
    </dgm:pt>
    <dgm:pt modelId="{9F7EC934-699D-459B-9AD8-EF6B9796E990}" type="sibTrans" cxnId="{BD153AEC-265F-4CA5-86F2-F3A5E1439908}">
      <dgm:prSet/>
      <dgm:spPr/>
      <dgm:t>
        <a:bodyPr/>
        <a:lstStyle/>
        <a:p>
          <a:endParaRPr lang="en-US" sz="2000"/>
        </a:p>
      </dgm:t>
    </dgm:pt>
    <dgm:pt modelId="{0BDE8335-3978-4C99-8490-FFAA867C93F3}">
      <dgm:prSet custT="1"/>
      <dgm:spPr/>
      <dgm:t>
        <a:bodyPr/>
        <a:lstStyle/>
        <a:p>
          <a:r>
            <a:rPr lang="en-US" sz="2000" dirty="0"/>
            <a:t>Canciones </a:t>
          </a:r>
          <a:r>
            <a:rPr lang="en-US" sz="2000" dirty="0" err="1"/>
            <a:t>en</a:t>
          </a:r>
          <a:r>
            <a:rPr lang="en-US" sz="2000" dirty="0"/>
            <a:t> </a:t>
          </a:r>
          <a:r>
            <a:rPr lang="en-US" sz="2000" dirty="0" err="1"/>
            <a:t>idiomas</a:t>
          </a:r>
          <a:r>
            <a:rPr lang="en-US" sz="2000" dirty="0"/>
            <a:t> </a:t>
          </a:r>
        </a:p>
        <a:p>
          <a:r>
            <a:rPr lang="en-US" sz="2000" i="1" dirty="0">
              <a:solidFill>
                <a:schemeClr val="accent1"/>
              </a:solidFill>
            </a:rPr>
            <a:t>(</a:t>
          </a:r>
          <a:r>
            <a:rPr lang="en-US" sz="2000" i="1" dirty="0" err="1">
              <a:solidFill>
                <a:schemeClr val="accent1"/>
              </a:solidFill>
            </a:rPr>
            <a:t>todos</a:t>
          </a:r>
          <a:r>
            <a:rPr lang="en-US" sz="2000" i="1" dirty="0">
              <a:solidFill>
                <a:schemeClr val="accent1"/>
              </a:solidFill>
            </a:rPr>
            <a:t> </a:t>
          </a:r>
          <a:r>
            <a:rPr lang="en-US" sz="2000" i="1" dirty="0" err="1">
              <a:solidFill>
                <a:schemeClr val="accent1"/>
              </a:solidFill>
            </a:rPr>
            <a:t>los</a:t>
          </a:r>
          <a:r>
            <a:rPr lang="en-US" sz="2000" i="1" dirty="0">
              <a:solidFill>
                <a:schemeClr val="accent1"/>
              </a:solidFill>
            </a:rPr>
            <a:t> </a:t>
          </a:r>
          <a:r>
            <a:rPr lang="en-US" sz="2000" i="1" dirty="0" err="1">
              <a:solidFill>
                <a:schemeClr val="accent1"/>
              </a:solidFill>
            </a:rPr>
            <a:t>idiomas</a:t>
          </a:r>
          <a:r>
            <a:rPr lang="en-US" sz="2000" i="1" dirty="0">
              <a:solidFill>
                <a:schemeClr val="accent1"/>
              </a:solidFill>
            </a:rPr>
            <a:t> y </a:t>
          </a:r>
          <a:r>
            <a:rPr lang="en-US" sz="2000" i="1" dirty="0" err="1">
              <a:solidFill>
                <a:schemeClr val="accent1"/>
              </a:solidFill>
            </a:rPr>
            <a:t>niveles</a:t>
          </a:r>
          <a:r>
            <a:rPr lang="en-US" sz="2000" i="1" dirty="0">
              <a:solidFill>
                <a:schemeClr val="accent1"/>
              </a:solidFill>
            </a:rPr>
            <a:t>)</a:t>
          </a:r>
        </a:p>
      </dgm:t>
    </dgm:pt>
    <dgm:pt modelId="{8C7091EA-8AA3-42DD-A000-30B1DE98C7BB}" type="parTrans" cxnId="{59890F81-CFB1-4E28-8E8F-A2AC1C3D9CFE}">
      <dgm:prSet/>
      <dgm:spPr/>
      <dgm:t>
        <a:bodyPr/>
        <a:lstStyle/>
        <a:p>
          <a:endParaRPr lang="en-US" sz="2000"/>
        </a:p>
      </dgm:t>
    </dgm:pt>
    <dgm:pt modelId="{5AF31C3A-01C8-4788-8F17-09EEA5ECF081}" type="sibTrans" cxnId="{59890F81-CFB1-4E28-8E8F-A2AC1C3D9CFE}">
      <dgm:prSet/>
      <dgm:spPr/>
      <dgm:t>
        <a:bodyPr/>
        <a:lstStyle/>
        <a:p>
          <a:endParaRPr lang="en-US" sz="2000"/>
        </a:p>
      </dgm:t>
    </dgm:pt>
    <dgm:pt modelId="{82BFC7F2-ECD9-B54B-A4FB-10C83053A2B5}" type="pres">
      <dgm:prSet presAssocID="{F719551D-0FE3-46A9-A82E-DD297C20D2B6}" presName="Name0" presStyleCnt="0">
        <dgm:presLayoutVars>
          <dgm:animLvl val="lvl"/>
          <dgm:resizeHandles val="exact"/>
        </dgm:presLayoutVars>
      </dgm:prSet>
      <dgm:spPr/>
    </dgm:pt>
    <dgm:pt modelId="{EA86335E-8323-2E4D-83D1-DFF4E400D506}" type="pres">
      <dgm:prSet presAssocID="{2EF7BA3E-7016-41D1-A29B-46DF87C37907}" presName="composite" presStyleCnt="0"/>
      <dgm:spPr/>
    </dgm:pt>
    <dgm:pt modelId="{37E14FA8-D6D3-7947-A3AD-1F67BB221E1A}" type="pres">
      <dgm:prSet presAssocID="{2EF7BA3E-7016-41D1-A29B-46DF87C37907}" presName="L" presStyleLbl="solidFgAcc1" presStyleIdx="0" presStyleCnt="4">
        <dgm:presLayoutVars>
          <dgm:chMax val="0"/>
          <dgm:chPref val="0"/>
        </dgm:presLayoutVars>
      </dgm:prSet>
      <dgm:spPr/>
    </dgm:pt>
    <dgm:pt modelId="{6D6C7A5B-0632-C24E-8769-3381BAD65684}" type="pres">
      <dgm:prSet presAssocID="{2EF7BA3E-7016-41D1-A29B-46DF87C3790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40AF684-EDBA-7D46-924F-30A6A74F0A56}" type="pres">
      <dgm:prSet presAssocID="{2EF7BA3E-7016-41D1-A29B-46DF87C37907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BC508F26-F838-EA4C-8979-943BD2555A4A}" type="pres">
      <dgm:prSet presAssocID="{2EF7BA3E-7016-41D1-A29B-46DF87C37907}" presName="EmptyPlaceHolder" presStyleCnt="0"/>
      <dgm:spPr/>
    </dgm:pt>
    <dgm:pt modelId="{FAC82761-AF2D-8347-B27E-1D44247D8100}" type="pres">
      <dgm:prSet presAssocID="{83AADBBC-AD8C-441B-8403-2E25054042B6}" presName="space" presStyleCnt="0"/>
      <dgm:spPr/>
    </dgm:pt>
    <dgm:pt modelId="{4DD06852-92A7-6845-807E-F5AE48B39127}" type="pres">
      <dgm:prSet presAssocID="{8657C78E-6F40-4C57-93A1-60D152AECFB3}" presName="composite" presStyleCnt="0"/>
      <dgm:spPr/>
    </dgm:pt>
    <dgm:pt modelId="{3EB16F7F-693D-8A4B-A5CE-3C2C008C85A2}" type="pres">
      <dgm:prSet presAssocID="{8657C78E-6F40-4C57-93A1-60D152AECFB3}" presName="L" presStyleLbl="solidFgAcc1" presStyleIdx="1" presStyleCnt="4">
        <dgm:presLayoutVars>
          <dgm:chMax val="0"/>
          <dgm:chPref val="0"/>
        </dgm:presLayoutVars>
      </dgm:prSet>
      <dgm:spPr/>
    </dgm:pt>
    <dgm:pt modelId="{913D8371-D60A-4F48-A3BB-0B91E968E92E}" type="pres">
      <dgm:prSet presAssocID="{8657C78E-6F40-4C57-93A1-60D152AECFB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72D0CB8-99D8-014A-9B91-358E1AAD56B3}" type="pres">
      <dgm:prSet presAssocID="{8657C78E-6F40-4C57-93A1-60D152AECFB3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14AA3D5-7158-EE4F-99D5-32CB34A7B070}" type="pres">
      <dgm:prSet presAssocID="{8657C78E-6F40-4C57-93A1-60D152AECFB3}" presName="EmptyPlaceHolder" presStyleCnt="0"/>
      <dgm:spPr/>
    </dgm:pt>
    <dgm:pt modelId="{CE4DCDEB-FA9A-6A40-B6FB-AC245645C887}" type="pres">
      <dgm:prSet presAssocID="{C971EB5B-8ADF-4C0C-8617-66EF87D88535}" presName="space" presStyleCnt="0"/>
      <dgm:spPr/>
    </dgm:pt>
    <dgm:pt modelId="{FA9137A5-A04C-574C-8AA1-76E6F6F665F8}" type="pres">
      <dgm:prSet presAssocID="{4DB563A2-5472-40B8-99CF-9C32B0E17A4A}" presName="composite" presStyleCnt="0"/>
      <dgm:spPr/>
    </dgm:pt>
    <dgm:pt modelId="{DC255E36-68E0-4E48-8BC7-87873A2D3C97}" type="pres">
      <dgm:prSet presAssocID="{4DB563A2-5472-40B8-99CF-9C32B0E17A4A}" presName="L" presStyleLbl="solidFgAcc1" presStyleIdx="2" presStyleCnt="4">
        <dgm:presLayoutVars>
          <dgm:chMax val="0"/>
          <dgm:chPref val="0"/>
        </dgm:presLayoutVars>
      </dgm:prSet>
      <dgm:spPr/>
    </dgm:pt>
    <dgm:pt modelId="{A08E506B-9CC2-2B40-A88D-F2E8BF34D71D}" type="pres">
      <dgm:prSet presAssocID="{4DB563A2-5472-40B8-99CF-9C32B0E17A4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CF1CD88-C5C6-754F-9B22-A418C873A603}" type="pres">
      <dgm:prSet presAssocID="{4DB563A2-5472-40B8-99CF-9C32B0E17A4A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A25F18C7-5A13-5C4F-A0E3-23FE3D8D43CC}" type="pres">
      <dgm:prSet presAssocID="{4DB563A2-5472-40B8-99CF-9C32B0E17A4A}" presName="EmptyPlaceHolder" presStyleCnt="0"/>
      <dgm:spPr/>
    </dgm:pt>
    <dgm:pt modelId="{65D41FE9-72DE-E544-B69C-74B10CBCA843}" type="pres">
      <dgm:prSet presAssocID="{1F838422-BB6C-4627-A667-421E3B9A2612}" presName="space" presStyleCnt="0"/>
      <dgm:spPr/>
    </dgm:pt>
    <dgm:pt modelId="{9E226F70-E6F3-654A-81AE-20746DFCAA9E}" type="pres">
      <dgm:prSet presAssocID="{25AF9AB8-9CB9-4290-834E-4225DD902885}" presName="composite" presStyleCnt="0"/>
      <dgm:spPr/>
    </dgm:pt>
    <dgm:pt modelId="{1ABBB276-6991-174A-A92F-D3CABF1E9AC7}" type="pres">
      <dgm:prSet presAssocID="{25AF9AB8-9CB9-4290-834E-4225DD902885}" presName="L" presStyleLbl="solidFgAcc1" presStyleIdx="3" presStyleCnt="4">
        <dgm:presLayoutVars>
          <dgm:chMax val="0"/>
          <dgm:chPref val="0"/>
        </dgm:presLayoutVars>
      </dgm:prSet>
      <dgm:spPr/>
    </dgm:pt>
    <dgm:pt modelId="{634E2D7B-6A74-1F4C-9597-C30B48C97538}" type="pres">
      <dgm:prSet presAssocID="{25AF9AB8-9CB9-4290-834E-4225DD902885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F159A47-E8DA-5143-AB22-D85D3B0B3208}" type="pres">
      <dgm:prSet presAssocID="{25AF9AB8-9CB9-4290-834E-4225DD902885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D997E548-9287-404A-81D1-37BCA64CBE9A}" type="pres">
      <dgm:prSet presAssocID="{25AF9AB8-9CB9-4290-834E-4225DD902885}" presName="EmptyPlaceHolder" presStyleCnt="0"/>
      <dgm:spPr/>
    </dgm:pt>
  </dgm:ptLst>
  <dgm:cxnLst>
    <dgm:cxn modelId="{1D3D710E-9827-49D7-8E89-C7BB7696F814}" srcId="{4DB563A2-5472-40B8-99CF-9C32B0E17A4A}" destId="{92E91A96-AA84-4A6F-A224-D07A59BA8FAB}" srcOrd="0" destOrd="0" parTransId="{5ECA9AC4-C1BD-4250-BFB4-361B6B98B98D}" sibTransId="{C7E81BEB-B2B1-4CCF-AAB1-A080FA35ABD2}"/>
    <dgm:cxn modelId="{5DB24015-D4D6-4911-849B-0736835EF326}" srcId="{F719551D-0FE3-46A9-A82E-DD297C20D2B6}" destId="{8657C78E-6F40-4C57-93A1-60D152AECFB3}" srcOrd="1" destOrd="0" parTransId="{6BF4660A-E7B9-421F-8882-7D434112E0FC}" sibTransId="{C971EB5B-8ADF-4C0C-8617-66EF87D88535}"/>
    <dgm:cxn modelId="{3AC4A570-613E-634E-993E-F98A83C495EC}" type="presOf" srcId="{0BDE8335-3978-4C99-8490-FFAA867C93F3}" destId="{4F159A47-E8DA-5143-AB22-D85D3B0B3208}" srcOrd="0" destOrd="0" presId="urn:microsoft.com/office/officeart/2016/7/layout/AccentHomeChevronProcess"/>
    <dgm:cxn modelId="{59890F81-CFB1-4E28-8E8F-A2AC1C3D9CFE}" srcId="{25AF9AB8-9CB9-4290-834E-4225DD902885}" destId="{0BDE8335-3978-4C99-8490-FFAA867C93F3}" srcOrd="0" destOrd="0" parTransId="{8C7091EA-8AA3-42DD-A000-30B1DE98C7BB}" sibTransId="{5AF31C3A-01C8-4788-8F17-09EEA5ECF081}"/>
    <dgm:cxn modelId="{6978448D-9B1E-0545-8067-A4E5BC8D28C6}" type="presOf" srcId="{F719551D-0FE3-46A9-A82E-DD297C20D2B6}" destId="{82BFC7F2-ECD9-B54B-A4FB-10C83053A2B5}" srcOrd="0" destOrd="0" presId="urn:microsoft.com/office/officeart/2016/7/layout/AccentHomeChevronProcess"/>
    <dgm:cxn modelId="{91892D92-0FE1-3A46-943B-1459DD18FB0E}" type="presOf" srcId="{25AF9AB8-9CB9-4290-834E-4225DD902885}" destId="{634E2D7B-6A74-1F4C-9597-C30B48C97538}" srcOrd="0" destOrd="0" presId="urn:microsoft.com/office/officeart/2016/7/layout/AccentHomeChevronProcess"/>
    <dgm:cxn modelId="{721B4299-37C5-CA40-AD54-7820FB06AE72}" type="presOf" srcId="{1C5D48E5-57BB-4A3B-9A42-27A591C4EACA}" destId="{440AF684-EDBA-7D46-924F-30A6A74F0A56}" srcOrd="0" destOrd="0" presId="urn:microsoft.com/office/officeart/2016/7/layout/AccentHomeChevronProcess"/>
    <dgm:cxn modelId="{A3E9699A-55D0-4DDE-939D-ADC4AD8D5F78}" srcId="{8657C78E-6F40-4C57-93A1-60D152AECFB3}" destId="{C219B20F-FF25-487C-A498-4B35265632D8}" srcOrd="0" destOrd="0" parTransId="{AD5C8A9A-E6C6-4D43-81C9-82B9AA376A39}" sibTransId="{82E40B8D-3007-45C0-963C-2E159EF19986}"/>
    <dgm:cxn modelId="{5444CC9C-FB89-476C-A3BE-21FA33D0A474}" srcId="{2EF7BA3E-7016-41D1-A29B-46DF87C37907}" destId="{1C5D48E5-57BB-4A3B-9A42-27A591C4EACA}" srcOrd="0" destOrd="0" parTransId="{515A1EB4-0F2E-4B5C-AB0C-0846F7DE5BAE}" sibTransId="{F05EF724-740A-4B07-B210-BBCF3ADEB1C5}"/>
    <dgm:cxn modelId="{734BB1A9-3C73-7041-B8BD-A7BA8E884435}" type="presOf" srcId="{2EF7BA3E-7016-41D1-A29B-46DF87C37907}" destId="{6D6C7A5B-0632-C24E-8769-3381BAD65684}" srcOrd="0" destOrd="0" presId="urn:microsoft.com/office/officeart/2016/7/layout/AccentHomeChevronProcess"/>
    <dgm:cxn modelId="{7BE752B3-30F4-F04E-8381-64F285C1FCB6}" type="presOf" srcId="{4DB563A2-5472-40B8-99CF-9C32B0E17A4A}" destId="{A08E506B-9CC2-2B40-A88D-F2E8BF34D71D}" srcOrd="0" destOrd="0" presId="urn:microsoft.com/office/officeart/2016/7/layout/AccentHomeChevronProcess"/>
    <dgm:cxn modelId="{FC1397B6-ABC8-5443-9BB5-2541BF279417}" type="presOf" srcId="{8657C78E-6F40-4C57-93A1-60D152AECFB3}" destId="{913D8371-D60A-4F48-A3BB-0B91E968E92E}" srcOrd="0" destOrd="0" presId="urn:microsoft.com/office/officeart/2016/7/layout/AccentHomeChevronProcess"/>
    <dgm:cxn modelId="{78915AB7-633F-4D44-B9CF-26A0B738E50F}" type="presOf" srcId="{92E91A96-AA84-4A6F-A224-D07A59BA8FAB}" destId="{ACF1CD88-C5C6-754F-9B22-A418C873A603}" srcOrd="0" destOrd="0" presId="urn:microsoft.com/office/officeart/2016/7/layout/AccentHomeChevronProcess"/>
    <dgm:cxn modelId="{BD153AEC-265F-4CA5-86F2-F3A5E1439908}" srcId="{F719551D-0FE3-46A9-A82E-DD297C20D2B6}" destId="{25AF9AB8-9CB9-4290-834E-4225DD902885}" srcOrd="3" destOrd="0" parTransId="{CBFE95CB-15AC-4FAC-A141-7602B31FC138}" sibTransId="{9F7EC934-699D-459B-9AD8-EF6B9796E990}"/>
    <dgm:cxn modelId="{0E5800F0-209E-4DFC-A39D-88BFE63CADCA}" srcId="{F719551D-0FE3-46A9-A82E-DD297C20D2B6}" destId="{2EF7BA3E-7016-41D1-A29B-46DF87C37907}" srcOrd="0" destOrd="0" parTransId="{9A1A40F9-E353-4F5E-9033-85532195BC08}" sibTransId="{83AADBBC-AD8C-441B-8403-2E25054042B6}"/>
    <dgm:cxn modelId="{AF7F47F1-05E9-5C43-84A4-8692F9C5ACB5}" type="presOf" srcId="{C219B20F-FF25-487C-A498-4B35265632D8}" destId="{672D0CB8-99D8-014A-9B91-358E1AAD56B3}" srcOrd="0" destOrd="0" presId="urn:microsoft.com/office/officeart/2016/7/layout/AccentHomeChevronProcess"/>
    <dgm:cxn modelId="{F05656FB-D7B3-4E35-AE83-14BACD9561C1}" srcId="{F719551D-0FE3-46A9-A82E-DD297C20D2B6}" destId="{4DB563A2-5472-40B8-99CF-9C32B0E17A4A}" srcOrd="2" destOrd="0" parTransId="{88BB00B6-5D66-499A-9EA4-F15E73670FE2}" sibTransId="{1F838422-BB6C-4627-A667-421E3B9A2612}"/>
    <dgm:cxn modelId="{86303FD7-6058-A54C-9EA9-E7E2221C14D8}" type="presParOf" srcId="{82BFC7F2-ECD9-B54B-A4FB-10C83053A2B5}" destId="{EA86335E-8323-2E4D-83D1-DFF4E400D506}" srcOrd="0" destOrd="0" presId="urn:microsoft.com/office/officeart/2016/7/layout/AccentHomeChevronProcess"/>
    <dgm:cxn modelId="{BA27817F-B694-484B-8626-57A122FEC4D6}" type="presParOf" srcId="{EA86335E-8323-2E4D-83D1-DFF4E400D506}" destId="{37E14FA8-D6D3-7947-A3AD-1F67BB221E1A}" srcOrd="0" destOrd="0" presId="urn:microsoft.com/office/officeart/2016/7/layout/AccentHomeChevronProcess"/>
    <dgm:cxn modelId="{8F71B3A3-68DB-8B40-9C3F-06763F03F1E4}" type="presParOf" srcId="{EA86335E-8323-2E4D-83D1-DFF4E400D506}" destId="{6D6C7A5B-0632-C24E-8769-3381BAD65684}" srcOrd="1" destOrd="0" presId="urn:microsoft.com/office/officeart/2016/7/layout/AccentHomeChevronProcess"/>
    <dgm:cxn modelId="{B94887B8-CFD7-CB4C-9438-022635069F2B}" type="presParOf" srcId="{EA86335E-8323-2E4D-83D1-DFF4E400D506}" destId="{440AF684-EDBA-7D46-924F-30A6A74F0A56}" srcOrd="2" destOrd="0" presId="urn:microsoft.com/office/officeart/2016/7/layout/AccentHomeChevronProcess"/>
    <dgm:cxn modelId="{DAAAE9B9-C5C5-6C4E-8816-EE749F0CD476}" type="presParOf" srcId="{EA86335E-8323-2E4D-83D1-DFF4E400D506}" destId="{BC508F26-F838-EA4C-8979-943BD2555A4A}" srcOrd="3" destOrd="0" presId="urn:microsoft.com/office/officeart/2016/7/layout/AccentHomeChevronProcess"/>
    <dgm:cxn modelId="{D60A065F-246F-A047-9A53-E48DB7829074}" type="presParOf" srcId="{82BFC7F2-ECD9-B54B-A4FB-10C83053A2B5}" destId="{FAC82761-AF2D-8347-B27E-1D44247D8100}" srcOrd="1" destOrd="0" presId="urn:microsoft.com/office/officeart/2016/7/layout/AccentHomeChevronProcess"/>
    <dgm:cxn modelId="{DA46FC45-E3D3-5B4F-A279-FC2824CEE09B}" type="presParOf" srcId="{82BFC7F2-ECD9-B54B-A4FB-10C83053A2B5}" destId="{4DD06852-92A7-6845-807E-F5AE48B39127}" srcOrd="2" destOrd="0" presId="urn:microsoft.com/office/officeart/2016/7/layout/AccentHomeChevronProcess"/>
    <dgm:cxn modelId="{531FBB8B-85C6-9143-8CDD-E28541E9B30F}" type="presParOf" srcId="{4DD06852-92A7-6845-807E-F5AE48B39127}" destId="{3EB16F7F-693D-8A4B-A5CE-3C2C008C85A2}" srcOrd="0" destOrd="0" presId="urn:microsoft.com/office/officeart/2016/7/layout/AccentHomeChevronProcess"/>
    <dgm:cxn modelId="{DD88AE8F-4560-9F40-AE1D-A9BE1869AF23}" type="presParOf" srcId="{4DD06852-92A7-6845-807E-F5AE48B39127}" destId="{913D8371-D60A-4F48-A3BB-0B91E968E92E}" srcOrd="1" destOrd="0" presId="urn:microsoft.com/office/officeart/2016/7/layout/AccentHomeChevronProcess"/>
    <dgm:cxn modelId="{90BE6E86-A405-4445-84B2-86D65903F38A}" type="presParOf" srcId="{4DD06852-92A7-6845-807E-F5AE48B39127}" destId="{672D0CB8-99D8-014A-9B91-358E1AAD56B3}" srcOrd="2" destOrd="0" presId="urn:microsoft.com/office/officeart/2016/7/layout/AccentHomeChevronProcess"/>
    <dgm:cxn modelId="{D577AC93-2100-974D-AD1D-33A0D3B3F28C}" type="presParOf" srcId="{4DD06852-92A7-6845-807E-F5AE48B39127}" destId="{814AA3D5-7158-EE4F-99D5-32CB34A7B070}" srcOrd="3" destOrd="0" presId="urn:microsoft.com/office/officeart/2016/7/layout/AccentHomeChevronProcess"/>
    <dgm:cxn modelId="{6D8FD47C-08AF-C243-A452-5B3FE1B6FB15}" type="presParOf" srcId="{82BFC7F2-ECD9-B54B-A4FB-10C83053A2B5}" destId="{CE4DCDEB-FA9A-6A40-B6FB-AC245645C887}" srcOrd="3" destOrd="0" presId="urn:microsoft.com/office/officeart/2016/7/layout/AccentHomeChevronProcess"/>
    <dgm:cxn modelId="{C7E3627C-37C2-B544-9304-80B42B9AF66A}" type="presParOf" srcId="{82BFC7F2-ECD9-B54B-A4FB-10C83053A2B5}" destId="{FA9137A5-A04C-574C-8AA1-76E6F6F665F8}" srcOrd="4" destOrd="0" presId="urn:microsoft.com/office/officeart/2016/7/layout/AccentHomeChevronProcess"/>
    <dgm:cxn modelId="{97BC59E1-9014-CB4C-9859-4DBCA9552412}" type="presParOf" srcId="{FA9137A5-A04C-574C-8AA1-76E6F6F665F8}" destId="{DC255E36-68E0-4E48-8BC7-87873A2D3C97}" srcOrd="0" destOrd="0" presId="urn:microsoft.com/office/officeart/2016/7/layout/AccentHomeChevronProcess"/>
    <dgm:cxn modelId="{4397CB57-006E-C843-8CAC-89194EA01F72}" type="presParOf" srcId="{FA9137A5-A04C-574C-8AA1-76E6F6F665F8}" destId="{A08E506B-9CC2-2B40-A88D-F2E8BF34D71D}" srcOrd="1" destOrd="0" presId="urn:microsoft.com/office/officeart/2016/7/layout/AccentHomeChevronProcess"/>
    <dgm:cxn modelId="{6C4CB5C3-1601-114E-8E72-88BC896764B9}" type="presParOf" srcId="{FA9137A5-A04C-574C-8AA1-76E6F6F665F8}" destId="{ACF1CD88-C5C6-754F-9B22-A418C873A603}" srcOrd="2" destOrd="0" presId="urn:microsoft.com/office/officeart/2016/7/layout/AccentHomeChevronProcess"/>
    <dgm:cxn modelId="{FFAC52AF-2D64-1546-92B2-B9CE32E8AC5F}" type="presParOf" srcId="{FA9137A5-A04C-574C-8AA1-76E6F6F665F8}" destId="{A25F18C7-5A13-5C4F-A0E3-23FE3D8D43CC}" srcOrd="3" destOrd="0" presId="urn:microsoft.com/office/officeart/2016/7/layout/AccentHomeChevronProcess"/>
    <dgm:cxn modelId="{75196CBD-BE81-DB44-96D2-3F02AF37C433}" type="presParOf" srcId="{82BFC7F2-ECD9-B54B-A4FB-10C83053A2B5}" destId="{65D41FE9-72DE-E544-B69C-74B10CBCA843}" srcOrd="5" destOrd="0" presId="urn:microsoft.com/office/officeart/2016/7/layout/AccentHomeChevronProcess"/>
    <dgm:cxn modelId="{E3B381B0-1E18-3248-9796-3D802FAC6CDE}" type="presParOf" srcId="{82BFC7F2-ECD9-B54B-A4FB-10C83053A2B5}" destId="{9E226F70-E6F3-654A-81AE-20746DFCAA9E}" srcOrd="6" destOrd="0" presId="urn:microsoft.com/office/officeart/2016/7/layout/AccentHomeChevronProcess"/>
    <dgm:cxn modelId="{27A90B6A-CDDA-EE4F-ACD5-DEE3AC996FF3}" type="presParOf" srcId="{9E226F70-E6F3-654A-81AE-20746DFCAA9E}" destId="{1ABBB276-6991-174A-A92F-D3CABF1E9AC7}" srcOrd="0" destOrd="0" presId="urn:microsoft.com/office/officeart/2016/7/layout/AccentHomeChevronProcess"/>
    <dgm:cxn modelId="{99BB13DE-A8A6-864A-B745-DD441311C65E}" type="presParOf" srcId="{9E226F70-E6F3-654A-81AE-20746DFCAA9E}" destId="{634E2D7B-6A74-1F4C-9597-C30B48C97538}" srcOrd="1" destOrd="0" presId="urn:microsoft.com/office/officeart/2016/7/layout/AccentHomeChevronProcess"/>
    <dgm:cxn modelId="{49865DFB-419B-B44B-8A43-21C047CC0431}" type="presParOf" srcId="{9E226F70-E6F3-654A-81AE-20746DFCAA9E}" destId="{4F159A47-E8DA-5143-AB22-D85D3B0B3208}" srcOrd="2" destOrd="0" presId="urn:microsoft.com/office/officeart/2016/7/layout/AccentHomeChevronProcess"/>
    <dgm:cxn modelId="{89F2D100-C049-3B47-9D8C-1F11A4A69D77}" type="presParOf" srcId="{9E226F70-E6F3-654A-81AE-20746DFCAA9E}" destId="{D997E548-9287-404A-81D1-37BCA64CBE9A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5E065C-459A-4671-B23B-E2A029B1FEB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5A0897-6A79-43A4-8816-908C097521E5}">
      <dgm:prSet/>
      <dgm:spPr/>
      <dgm:t>
        <a:bodyPr/>
        <a:lstStyle/>
        <a:p>
          <a:r>
            <a:rPr lang="en-GB" b="1" err="1"/>
            <a:t>Comprensión</a:t>
          </a:r>
          <a:r>
            <a:rPr lang="en-GB" b="1"/>
            <a:t> de </a:t>
          </a:r>
          <a:r>
            <a:rPr lang="en-GB" b="1" err="1"/>
            <a:t>textos</a:t>
          </a:r>
          <a:r>
            <a:rPr lang="en-GB" b="1"/>
            <a:t> </a:t>
          </a:r>
          <a:r>
            <a:rPr lang="en-GB" b="1" err="1"/>
            <a:t>orales</a:t>
          </a:r>
          <a:r>
            <a:rPr lang="en-GB" b="1"/>
            <a:t> (CTO) </a:t>
          </a:r>
          <a:endParaRPr lang="en-US"/>
        </a:p>
      </dgm:t>
    </dgm:pt>
    <dgm:pt modelId="{21275409-AD91-4DEA-9E59-3920DC9D5A41}" type="parTrans" cxnId="{ACE2BFAC-442D-4C7B-9612-3C31C1522197}">
      <dgm:prSet/>
      <dgm:spPr/>
      <dgm:t>
        <a:bodyPr/>
        <a:lstStyle/>
        <a:p>
          <a:endParaRPr lang="en-US"/>
        </a:p>
      </dgm:t>
    </dgm:pt>
    <dgm:pt modelId="{81455D72-002D-4DF3-8F5B-A9D7760AADAE}" type="sibTrans" cxnId="{ACE2BFAC-442D-4C7B-9612-3C31C1522197}">
      <dgm:prSet/>
      <dgm:spPr/>
      <dgm:t>
        <a:bodyPr/>
        <a:lstStyle/>
        <a:p>
          <a:endParaRPr lang="en-US"/>
        </a:p>
      </dgm:t>
    </dgm:pt>
    <dgm:pt modelId="{AC8EC9C1-FBCB-4438-9101-C9C93DF0E0A1}">
      <dgm:prSet/>
      <dgm:spPr/>
      <dgm:t>
        <a:bodyPr/>
        <a:lstStyle/>
        <a:p>
          <a:r>
            <a:rPr lang="en-GB" b="1" dirty="0" err="1"/>
            <a:t>Comprensión</a:t>
          </a:r>
          <a:r>
            <a:rPr lang="en-GB" b="1" dirty="0"/>
            <a:t> de </a:t>
          </a:r>
          <a:r>
            <a:rPr lang="en-GB" b="1" dirty="0" err="1"/>
            <a:t>textos</a:t>
          </a:r>
          <a:r>
            <a:rPr lang="en-GB" b="1" dirty="0"/>
            <a:t> </a:t>
          </a:r>
          <a:r>
            <a:rPr lang="en-GB" b="1" dirty="0" err="1"/>
            <a:t>escritos</a:t>
          </a:r>
          <a:r>
            <a:rPr lang="en-GB" b="1" dirty="0"/>
            <a:t> (CTE)</a:t>
          </a:r>
          <a:endParaRPr lang="en-US" dirty="0"/>
        </a:p>
      </dgm:t>
    </dgm:pt>
    <dgm:pt modelId="{A9A91DE3-193D-49E4-913B-C01A87A43C5B}" type="parTrans" cxnId="{55DA8EC7-7FFE-4FBA-AC62-FF77737B27BF}">
      <dgm:prSet/>
      <dgm:spPr/>
      <dgm:t>
        <a:bodyPr/>
        <a:lstStyle/>
        <a:p>
          <a:endParaRPr lang="en-US"/>
        </a:p>
      </dgm:t>
    </dgm:pt>
    <dgm:pt modelId="{690E8C91-13EE-4E8C-BF15-B0D29AC10BA9}" type="sibTrans" cxnId="{55DA8EC7-7FFE-4FBA-AC62-FF77737B27BF}">
      <dgm:prSet/>
      <dgm:spPr/>
      <dgm:t>
        <a:bodyPr/>
        <a:lstStyle/>
        <a:p>
          <a:endParaRPr lang="en-US"/>
        </a:p>
      </dgm:t>
    </dgm:pt>
    <dgm:pt modelId="{810FE9D2-9F7F-4806-A757-7AF329028421}">
      <dgm:prSet/>
      <dgm:spPr/>
      <dgm:t>
        <a:bodyPr/>
        <a:lstStyle/>
        <a:p>
          <a:r>
            <a:rPr lang="es-ES" b="1"/>
            <a:t>Producción y coproducción de textos escritos (PCE)</a:t>
          </a:r>
          <a:endParaRPr lang="en-US"/>
        </a:p>
      </dgm:t>
    </dgm:pt>
    <dgm:pt modelId="{3B4C15C5-2E31-4B6F-AEE1-6E62B779BCD1}" type="parTrans" cxnId="{0B0F5C93-5C9B-4BEC-A297-FDCCB930CFC2}">
      <dgm:prSet/>
      <dgm:spPr/>
      <dgm:t>
        <a:bodyPr/>
        <a:lstStyle/>
        <a:p>
          <a:endParaRPr lang="en-US"/>
        </a:p>
      </dgm:t>
    </dgm:pt>
    <dgm:pt modelId="{614F235D-C3CC-46B1-B8F2-9D63C10E1375}" type="sibTrans" cxnId="{0B0F5C93-5C9B-4BEC-A297-FDCCB930CFC2}">
      <dgm:prSet/>
      <dgm:spPr/>
      <dgm:t>
        <a:bodyPr/>
        <a:lstStyle/>
        <a:p>
          <a:endParaRPr lang="en-US"/>
        </a:p>
      </dgm:t>
    </dgm:pt>
    <dgm:pt modelId="{1FA107D2-7385-7E45-BAF2-4CFF861B68F8}" type="pres">
      <dgm:prSet presAssocID="{735E065C-459A-4671-B23B-E2A029B1FEBD}" presName="linear" presStyleCnt="0">
        <dgm:presLayoutVars>
          <dgm:animLvl val="lvl"/>
          <dgm:resizeHandles val="exact"/>
        </dgm:presLayoutVars>
      </dgm:prSet>
      <dgm:spPr/>
    </dgm:pt>
    <dgm:pt modelId="{4F559631-6C82-C044-AFB1-BB4E5E94A167}" type="pres">
      <dgm:prSet presAssocID="{EB5A0897-6A79-43A4-8816-908C097521E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6E5F60D-44E9-9C49-8C38-61585D061812}" type="pres">
      <dgm:prSet presAssocID="{81455D72-002D-4DF3-8F5B-A9D7760AADAE}" presName="spacer" presStyleCnt="0"/>
      <dgm:spPr/>
    </dgm:pt>
    <dgm:pt modelId="{F190475F-013C-7A4E-979D-107ED90A5780}" type="pres">
      <dgm:prSet presAssocID="{AC8EC9C1-FBCB-4438-9101-C9C93DF0E0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9AC0E0-7E6A-A142-BB51-3BAEACC6497A}" type="pres">
      <dgm:prSet presAssocID="{690E8C91-13EE-4E8C-BF15-B0D29AC10BA9}" presName="spacer" presStyleCnt="0"/>
      <dgm:spPr/>
    </dgm:pt>
    <dgm:pt modelId="{23575892-8C9F-A64F-9774-BF20369EBD54}" type="pres">
      <dgm:prSet presAssocID="{810FE9D2-9F7F-4806-A757-7AF32902842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BA81B2B-337A-2445-A612-202ADE44E41F}" type="presOf" srcId="{AC8EC9C1-FBCB-4438-9101-C9C93DF0E0A1}" destId="{F190475F-013C-7A4E-979D-107ED90A5780}" srcOrd="0" destOrd="0" presId="urn:microsoft.com/office/officeart/2005/8/layout/vList2"/>
    <dgm:cxn modelId="{ECAE125B-93AA-3D44-9DAF-5398A1A09E8C}" type="presOf" srcId="{810FE9D2-9F7F-4806-A757-7AF329028421}" destId="{23575892-8C9F-A64F-9774-BF20369EBD54}" srcOrd="0" destOrd="0" presId="urn:microsoft.com/office/officeart/2005/8/layout/vList2"/>
    <dgm:cxn modelId="{EF7FD680-F20A-094F-B37D-B77B2DAEF1D2}" type="presOf" srcId="{735E065C-459A-4671-B23B-E2A029B1FEBD}" destId="{1FA107D2-7385-7E45-BAF2-4CFF861B68F8}" srcOrd="0" destOrd="0" presId="urn:microsoft.com/office/officeart/2005/8/layout/vList2"/>
    <dgm:cxn modelId="{0B0F5C93-5C9B-4BEC-A297-FDCCB930CFC2}" srcId="{735E065C-459A-4671-B23B-E2A029B1FEBD}" destId="{810FE9D2-9F7F-4806-A757-7AF329028421}" srcOrd="2" destOrd="0" parTransId="{3B4C15C5-2E31-4B6F-AEE1-6E62B779BCD1}" sibTransId="{614F235D-C3CC-46B1-B8F2-9D63C10E1375}"/>
    <dgm:cxn modelId="{ACE2BFAC-442D-4C7B-9612-3C31C1522197}" srcId="{735E065C-459A-4671-B23B-E2A029B1FEBD}" destId="{EB5A0897-6A79-43A4-8816-908C097521E5}" srcOrd="0" destOrd="0" parTransId="{21275409-AD91-4DEA-9E59-3920DC9D5A41}" sibTransId="{81455D72-002D-4DF3-8F5B-A9D7760AADAE}"/>
    <dgm:cxn modelId="{93A13EC6-751F-D74C-BDD2-BB1FA38B39FA}" type="presOf" srcId="{EB5A0897-6A79-43A4-8816-908C097521E5}" destId="{4F559631-6C82-C044-AFB1-BB4E5E94A167}" srcOrd="0" destOrd="0" presId="urn:microsoft.com/office/officeart/2005/8/layout/vList2"/>
    <dgm:cxn modelId="{55DA8EC7-7FFE-4FBA-AC62-FF77737B27BF}" srcId="{735E065C-459A-4671-B23B-E2A029B1FEBD}" destId="{AC8EC9C1-FBCB-4438-9101-C9C93DF0E0A1}" srcOrd="1" destOrd="0" parTransId="{A9A91DE3-193D-49E4-913B-C01A87A43C5B}" sibTransId="{690E8C91-13EE-4E8C-BF15-B0D29AC10BA9}"/>
    <dgm:cxn modelId="{1971742C-05F8-1549-B594-E03936D1B5F8}" type="presParOf" srcId="{1FA107D2-7385-7E45-BAF2-4CFF861B68F8}" destId="{4F559631-6C82-C044-AFB1-BB4E5E94A167}" srcOrd="0" destOrd="0" presId="urn:microsoft.com/office/officeart/2005/8/layout/vList2"/>
    <dgm:cxn modelId="{6B5CF106-0E24-0447-8386-AFBF11687178}" type="presParOf" srcId="{1FA107D2-7385-7E45-BAF2-4CFF861B68F8}" destId="{96E5F60D-44E9-9C49-8C38-61585D061812}" srcOrd="1" destOrd="0" presId="urn:microsoft.com/office/officeart/2005/8/layout/vList2"/>
    <dgm:cxn modelId="{1944E7A7-250B-1B47-84E5-F215838C10A2}" type="presParOf" srcId="{1FA107D2-7385-7E45-BAF2-4CFF861B68F8}" destId="{F190475F-013C-7A4E-979D-107ED90A5780}" srcOrd="2" destOrd="0" presId="urn:microsoft.com/office/officeart/2005/8/layout/vList2"/>
    <dgm:cxn modelId="{D51258FD-FD74-144C-B83C-5A0CD176694C}" type="presParOf" srcId="{1FA107D2-7385-7E45-BAF2-4CFF861B68F8}" destId="{4F9AC0E0-7E6A-A142-BB51-3BAEACC6497A}" srcOrd="3" destOrd="0" presId="urn:microsoft.com/office/officeart/2005/8/layout/vList2"/>
    <dgm:cxn modelId="{B07DE584-5D82-9340-9520-206AB25DB742}" type="presParOf" srcId="{1FA107D2-7385-7E45-BAF2-4CFF861B68F8}" destId="{23575892-8C9F-A64F-9774-BF20369EBD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1EDD2A-E196-4DF4-9325-83109A19562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E0CBE7-B922-4484-94FC-352B0C11AE12}">
      <dgm:prSet custT="1"/>
      <dgm:spPr/>
      <dgm:t>
        <a:bodyPr/>
        <a:lstStyle/>
        <a:p>
          <a:r>
            <a:rPr lang="es-ES" sz="2800" b="1" dirty="0"/>
            <a:t>Producción y coproducción de textos orales (PCO)</a:t>
          </a:r>
          <a:endParaRPr lang="en-US" sz="2800" dirty="0"/>
        </a:p>
      </dgm:t>
    </dgm:pt>
    <dgm:pt modelId="{159E718F-33D2-4008-BA8F-56A7A8F0A1A5}" type="parTrans" cxnId="{EE8FAEFC-2D8C-472D-8905-A14A85554BA8}">
      <dgm:prSet/>
      <dgm:spPr/>
      <dgm:t>
        <a:bodyPr/>
        <a:lstStyle/>
        <a:p>
          <a:endParaRPr lang="en-US" sz="2800"/>
        </a:p>
      </dgm:t>
    </dgm:pt>
    <dgm:pt modelId="{E45DE97C-069E-4A28-86EB-75F0F05D2793}" type="sibTrans" cxnId="{EE8FAEFC-2D8C-472D-8905-A14A85554BA8}">
      <dgm:prSet/>
      <dgm:spPr/>
      <dgm:t>
        <a:bodyPr/>
        <a:lstStyle/>
        <a:p>
          <a:endParaRPr lang="en-US" sz="2800"/>
        </a:p>
      </dgm:t>
    </dgm:pt>
    <dgm:pt modelId="{3F77D0E6-D4FB-4AF5-8751-40718D5E6028}">
      <dgm:prSet custT="1"/>
      <dgm:spPr/>
      <dgm:t>
        <a:bodyPr/>
        <a:lstStyle/>
        <a:p>
          <a:r>
            <a:rPr lang="es-ES" sz="2800" b="1"/>
            <a:t>Mediación de textos orales </a:t>
          </a:r>
          <a:endParaRPr lang="en-US" sz="2800"/>
        </a:p>
      </dgm:t>
    </dgm:pt>
    <dgm:pt modelId="{7605055E-A681-4F3B-85C7-5B7610B1703F}" type="parTrans" cxnId="{6AA76AC0-D36B-4AF9-90EE-895BE0A3CD4B}">
      <dgm:prSet/>
      <dgm:spPr/>
      <dgm:t>
        <a:bodyPr/>
        <a:lstStyle/>
        <a:p>
          <a:endParaRPr lang="en-US" sz="2800"/>
        </a:p>
      </dgm:t>
    </dgm:pt>
    <dgm:pt modelId="{74FDACBB-CBBF-44D8-B352-B5BA945DEDB0}" type="sibTrans" cxnId="{6AA76AC0-D36B-4AF9-90EE-895BE0A3CD4B}">
      <dgm:prSet/>
      <dgm:spPr/>
      <dgm:t>
        <a:bodyPr/>
        <a:lstStyle/>
        <a:p>
          <a:endParaRPr lang="en-US" sz="2800"/>
        </a:p>
      </dgm:t>
    </dgm:pt>
    <dgm:pt modelId="{7DA5E505-ED89-E947-A998-6E11821B5E22}" type="pres">
      <dgm:prSet presAssocID="{EF1EDD2A-E196-4DF4-9325-83109A195623}" presName="linear" presStyleCnt="0">
        <dgm:presLayoutVars>
          <dgm:animLvl val="lvl"/>
          <dgm:resizeHandles val="exact"/>
        </dgm:presLayoutVars>
      </dgm:prSet>
      <dgm:spPr/>
    </dgm:pt>
    <dgm:pt modelId="{ADDBF1F8-3963-F446-844E-05FD76BF506D}" type="pres">
      <dgm:prSet presAssocID="{57E0CBE7-B922-4484-94FC-352B0C11AE12}" presName="parentText" presStyleLbl="node1" presStyleIdx="0" presStyleCnt="2" custScaleX="89070">
        <dgm:presLayoutVars>
          <dgm:chMax val="0"/>
          <dgm:bulletEnabled val="1"/>
        </dgm:presLayoutVars>
      </dgm:prSet>
      <dgm:spPr/>
    </dgm:pt>
    <dgm:pt modelId="{5FBFE401-23DD-A34E-885C-AED83F93905C}" type="pres">
      <dgm:prSet presAssocID="{E45DE97C-069E-4A28-86EB-75F0F05D2793}" presName="spacer" presStyleCnt="0"/>
      <dgm:spPr/>
    </dgm:pt>
    <dgm:pt modelId="{C2C81260-8D85-874B-876B-67287A37A4BF}" type="pres">
      <dgm:prSet presAssocID="{3F77D0E6-D4FB-4AF5-8751-40718D5E6028}" presName="parentText" presStyleLbl="node1" presStyleIdx="1" presStyleCnt="2" custScaleX="85628">
        <dgm:presLayoutVars>
          <dgm:chMax val="0"/>
          <dgm:bulletEnabled val="1"/>
        </dgm:presLayoutVars>
      </dgm:prSet>
      <dgm:spPr/>
    </dgm:pt>
  </dgm:ptLst>
  <dgm:cxnLst>
    <dgm:cxn modelId="{72631295-F823-824B-888E-5C2EF1E6574F}" type="presOf" srcId="{EF1EDD2A-E196-4DF4-9325-83109A195623}" destId="{7DA5E505-ED89-E947-A998-6E11821B5E22}" srcOrd="0" destOrd="0" presId="urn:microsoft.com/office/officeart/2005/8/layout/vList2"/>
    <dgm:cxn modelId="{6AA76AC0-D36B-4AF9-90EE-895BE0A3CD4B}" srcId="{EF1EDD2A-E196-4DF4-9325-83109A195623}" destId="{3F77D0E6-D4FB-4AF5-8751-40718D5E6028}" srcOrd="1" destOrd="0" parTransId="{7605055E-A681-4F3B-85C7-5B7610B1703F}" sibTransId="{74FDACBB-CBBF-44D8-B352-B5BA945DEDB0}"/>
    <dgm:cxn modelId="{BA554CF1-7ADA-054E-AA1B-06B385CD7E0A}" type="presOf" srcId="{3F77D0E6-D4FB-4AF5-8751-40718D5E6028}" destId="{C2C81260-8D85-874B-876B-67287A37A4BF}" srcOrd="0" destOrd="0" presId="urn:microsoft.com/office/officeart/2005/8/layout/vList2"/>
    <dgm:cxn modelId="{50208FF9-D2D2-024D-BFD7-2453BC58D0AB}" type="presOf" srcId="{57E0CBE7-B922-4484-94FC-352B0C11AE12}" destId="{ADDBF1F8-3963-F446-844E-05FD76BF506D}" srcOrd="0" destOrd="0" presId="urn:microsoft.com/office/officeart/2005/8/layout/vList2"/>
    <dgm:cxn modelId="{EE8FAEFC-2D8C-472D-8905-A14A85554BA8}" srcId="{EF1EDD2A-E196-4DF4-9325-83109A195623}" destId="{57E0CBE7-B922-4484-94FC-352B0C11AE12}" srcOrd="0" destOrd="0" parTransId="{159E718F-33D2-4008-BA8F-56A7A8F0A1A5}" sibTransId="{E45DE97C-069E-4A28-86EB-75F0F05D2793}"/>
    <dgm:cxn modelId="{0FA854D0-9264-8843-BC5A-EF76ABC91E43}" type="presParOf" srcId="{7DA5E505-ED89-E947-A998-6E11821B5E22}" destId="{ADDBF1F8-3963-F446-844E-05FD76BF506D}" srcOrd="0" destOrd="0" presId="urn:microsoft.com/office/officeart/2005/8/layout/vList2"/>
    <dgm:cxn modelId="{25F86564-9008-7F46-BA8E-6D87AAE5B2BB}" type="presParOf" srcId="{7DA5E505-ED89-E947-A998-6E11821B5E22}" destId="{5FBFE401-23DD-A34E-885C-AED83F93905C}" srcOrd="1" destOrd="0" presId="urn:microsoft.com/office/officeart/2005/8/layout/vList2"/>
    <dgm:cxn modelId="{B4B91080-F972-824A-BCBC-BFA30CEDB5C5}" type="presParOf" srcId="{7DA5E505-ED89-E947-A998-6E11821B5E22}" destId="{C2C81260-8D85-874B-876B-67287A37A4B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AE5416-9128-41F8-97BF-1671FAF0C70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04021908-51CE-4002-93E1-2DF41E3F4356}">
      <dgm:prSet custT="1"/>
      <dgm:spPr/>
      <dgm:t>
        <a:bodyPr/>
        <a:lstStyle/>
        <a:p>
          <a:r>
            <a:rPr lang="es-ES_tradnl" sz="2400" dirty="0"/>
            <a:t>No hay baremación.</a:t>
          </a:r>
          <a:endParaRPr lang="en-US" sz="2400" dirty="0"/>
        </a:p>
      </dgm:t>
    </dgm:pt>
    <dgm:pt modelId="{CC253914-EF9F-440C-A064-B53394D5390D}" type="parTrans" cxnId="{9D8FDF71-C106-4569-8A86-DF88944495FF}">
      <dgm:prSet/>
      <dgm:spPr/>
      <dgm:t>
        <a:bodyPr/>
        <a:lstStyle/>
        <a:p>
          <a:endParaRPr lang="en-US"/>
        </a:p>
      </dgm:t>
    </dgm:pt>
    <dgm:pt modelId="{FF434E80-08A6-4BD8-871C-7361AB81BA62}" type="sibTrans" cxnId="{9D8FDF71-C106-4569-8A86-DF88944495FF}">
      <dgm:prSet/>
      <dgm:spPr/>
      <dgm:t>
        <a:bodyPr/>
        <a:lstStyle/>
        <a:p>
          <a:endParaRPr lang="en-US"/>
        </a:p>
      </dgm:t>
    </dgm:pt>
    <dgm:pt modelId="{306AA185-42E9-4556-B89C-658F908BB688}">
      <dgm:prSet custT="1"/>
      <dgm:spPr/>
      <dgm:t>
        <a:bodyPr/>
        <a:lstStyle/>
        <a:p>
          <a:pPr rtl="0"/>
          <a:r>
            <a:rPr lang="es-ES_tradnl" sz="2400"/>
            <a:t>No se garantiza que la sede de inscripción sea la sede de realización de la Prueba (</a:t>
          </a:r>
          <a:r>
            <a:rPr lang="es-ES_tradnl" sz="2400">
              <a:latin typeface="Calibri Light" panose="020F0302020204030204"/>
            </a:rPr>
            <a:t>a excepción</a:t>
          </a:r>
          <a:r>
            <a:rPr lang="es-ES_tradnl" sz="2400"/>
            <a:t> de personas que acrediten NNEE).</a:t>
          </a:r>
          <a:endParaRPr lang="en-US" sz="2400" dirty="0"/>
        </a:p>
      </dgm:t>
    </dgm:pt>
    <dgm:pt modelId="{05C0AFE6-FF2A-4D07-B0E1-50FA802828EA}" type="parTrans" cxnId="{F31A6891-B1F8-43C9-9B88-07333D2C4C35}">
      <dgm:prSet/>
      <dgm:spPr/>
      <dgm:t>
        <a:bodyPr/>
        <a:lstStyle/>
        <a:p>
          <a:endParaRPr lang="en-US"/>
        </a:p>
      </dgm:t>
    </dgm:pt>
    <dgm:pt modelId="{B98B6182-97B5-435F-A717-8B9CEEC473F8}" type="sibTrans" cxnId="{F31A6891-B1F8-43C9-9B88-07333D2C4C35}">
      <dgm:prSet/>
      <dgm:spPr/>
      <dgm:t>
        <a:bodyPr/>
        <a:lstStyle/>
        <a:p>
          <a:endParaRPr lang="en-US"/>
        </a:p>
      </dgm:t>
    </dgm:pt>
    <dgm:pt modelId="{3B3FDD4D-38E3-4F23-903D-37FEE1B1ED40}">
      <dgm:prSet custT="1"/>
      <dgm:spPr/>
      <dgm:t>
        <a:bodyPr/>
        <a:lstStyle/>
        <a:p>
          <a:r>
            <a:rPr lang="es-ES_tradnl" sz="2400"/>
            <a:t>Se podrá formalizar el pago online.</a:t>
          </a:r>
          <a:endParaRPr lang="en-US" sz="2400" dirty="0"/>
        </a:p>
      </dgm:t>
    </dgm:pt>
    <dgm:pt modelId="{C3054770-CF79-4257-A7D9-914DA20E4C44}" type="parTrans" cxnId="{9FBC2A0C-1B29-4927-B4DB-0FE1814A3C7A}">
      <dgm:prSet/>
      <dgm:spPr/>
      <dgm:t>
        <a:bodyPr/>
        <a:lstStyle/>
        <a:p>
          <a:endParaRPr lang="en-US"/>
        </a:p>
      </dgm:t>
    </dgm:pt>
    <dgm:pt modelId="{54722DAB-38D0-4C17-90BD-8A91DB6AF98D}" type="sibTrans" cxnId="{9FBC2A0C-1B29-4927-B4DB-0FE1814A3C7A}">
      <dgm:prSet/>
      <dgm:spPr/>
      <dgm:t>
        <a:bodyPr/>
        <a:lstStyle/>
        <a:p>
          <a:endParaRPr lang="en-US"/>
        </a:p>
      </dgm:t>
    </dgm:pt>
    <dgm:pt modelId="{959D7ACC-DC40-46BE-88E5-D9182440181C}">
      <dgm:prSet custT="1"/>
      <dgm:spPr/>
      <dgm:t>
        <a:bodyPr/>
        <a:lstStyle/>
        <a:p>
          <a:r>
            <a:rPr lang="es-ES_tradnl" sz="2400"/>
            <a:t>Se podrá rellenar el formulario online.</a:t>
          </a:r>
          <a:endParaRPr lang="en-US" sz="2400" dirty="0"/>
        </a:p>
      </dgm:t>
    </dgm:pt>
    <dgm:pt modelId="{C79DB0AA-8D1D-4C7F-B535-5B87881462E6}" type="parTrans" cxnId="{4274C092-7B3E-4386-872D-98C75A0CDFE5}">
      <dgm:prSet/>
      <dgm:spPr/>
      <dgm:t>
        <a:bodyPr/>
        <a:lstStyle/>
        <a:p>
          <a:endParaRPr lang="en-US"/>
        </a:p>
      </dgm:t>
    </dgm:pt>
    <dgm:pt modelId="{1E50638B-7E72-4F54-925A-CBAC4F9B48DA}" type="sibTrans" cxnId="{4274C092-7B3E-4386-872D-98C75A0CDFE5}">
      <dgm:prSet/>
      <dgm:spPr/>
      <dgm:t>
        <a:bodyPr/>
        <a:lstStyle/>
        <a:p>
          <a:endParaRPr lang="en-US"/>
        </a:p>
      </dgm:t>
    </dgm:pt>
    <dgm:pt modelId="{97E980B4-F4AE-4815-969C-997CFFAB946B}">
      <dgm:prSet custT="1"/>
      <dgm:spPr/>
      <dgm:t>
        <a:bodyPr/>
        <a:lstStyle/>
        <a:p>
          <a:r>
            <a:rPr lang="es-ES_tradnl" sz="2400" dirty="0"/>
            <a:t>Los aspirantes tendrán acceso a los listados provisionales y definitivos de manera restringida a través de EDUCASTUR.</a:t>
          </a:r>
          <a:endParaRPr lang="en-US" sz="2400" dirty="0"/>
        </a:p>
      </dgm:t>
    </dgm:pt>
    <dgm:pt modelId="{A832315B-A466-4AB4-A191-0B8F6FD66EDF}" type="parTrans" cxnId="{61B1146D-CC9C-4A7C-B0FF-A116D802A4A0}">
      <dgm:prSet/>
      <dgm:spPr/>
      <dgm:t>
        <a:bodyPr/>
        <a:lstStyle/>
        <a:p>
          <a:endParaRPr lang="en-US"/>
        </a:p>
      </dgm:t>
    </dgm:pt>
    <dgm:pt modelId="{04F5D864-66CB-4A92-9DEB-D49BB8123139}" type="sibTrans" cxnId="{61B1146D-CC9C-4A7C-B0FF-A116D802A4A0}">
      <dgm:prSet/>
      <dgm:spPr/>
      <dgm:t>
        <a:bodyPr/>
        <a:lstStyle/>
        <a:p>
          <a:endParaRPr lang="en-US"/>
        </a:p>
      </dgm:t>
    </dgm:pt>
    <dgm:pt modelId="{FB1AA06D-9AB2-43D6-8E9E-9CCED1AF7989}" type="pres">
      <dgm:prSet presAssocID="{3AAE5416-9128-41F8-97BF-1671FAF0C700}" presName="root" presStyleCnt="0">
        <dgm:presLayoutVars>
          <dgm:dir/>
          <dgm:resizeHandles val="exact"/>
        </dgm:presLayoutVars>
      </dgm:prSet>
      <dgm:spPr/>
    </dgm:pt>
    <dgm:pt modelId="{720EEC3E-CBD7-4A3B-9757-CAE0891D5152}" type="pres">
      <dgm:prSet presAssocID="{04021908-51CE-4002-93E1-2DF41E3F4356}" presName="compNode" presStyleCnt="0"/>
      <dgm:spPr/>
    </dgm:pt>
    <dgm:pt modelId="{8A8C8D78-BA20-456A-BA9D-29CF5841B9B1}" type="pres">
      <dgm:prSet presAssocID="{04021908-51CE-4002-93E1-2DF41E3F4356}" presName="bgRect" presStyleLbl="bgShp" presStyleIdx="0" presStyleCnt="5"/>
      <dgm:spPr/>
    </dgm:pt>
    <dgm:pt modelId="{A3FEF142-FCE2-4672-BB56-7771AC370410}" type="pres">
      <dgm:prSet presAssocID="{04021908-51CE-4002-93E1-2DF41E3F435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FC2EC616-7652-44A5-8350-37C86B47E82D}" type="pres">
      <dgm:prSet presAssocID="{04021908-51CE-4002-93E1-2DF41E3F4356}" presName="spaceRect" presStyleCnt="0"/>
      <dgm:spPr/>
    </dgm:pt>
    <dgm:pt modelId="{4E462755-B376-4E33-B474-0F268CC8981E}" type="pres">
      <dgm:prSet presAssocID="{04021908-51CE-4002-93E1-2DF41E3F4356}" presName="parTx" presStyleLbl="revTx" presStyleIdx="0" presStyleCnt="5">
        <dgm:presLayoutVars>
          <dgm:chMax val="0"/>
          <dgm:chPref val="0"/>
        </dgm:presLayoutVars>
      </dgm:prSet>
      <dgm:spPr/>
    </dgm:pt>
    <dgm:pt modelId="{0B0DC23B-E3D8-4F70-8BDA-6A98089C4D49}" type="pres">
      <dgm:prSet presAssocID="{FF434E80-08A6-4BD8-871C-7361AB81BA62}" presName="sibTrans" presStyleCnt="0"/>
      <dgm:spPr/>
    </dgm:pt>
    <dgm:pt modelId="{90777C2F-7C46-4958-A44E-707476CF87AA}" type="pres">
      <dgm:prSet presAssocID="{306AA185-42E9-4556-B89C-658F908BB688}" presName="compNode" presStyleCnt="0"/>
      <dgm:spPr/>
    </dgm:pt>
    <dgm:pt modelId="{0F3AD255-DE14-4C65-87B3-347D0187DFED}" type="pres">
      <dgm:prSet presAssocID="{306AA185-42E9-4556-B89C-658F908BB688}" presName="bgRect" presStyleLbl="bgShp" presStyleIdx="1" presStyleCnt="5"/>
      <dgm:spPr/>
    </dgm:pt>
    <dgm:pt modelId="{6AF2E6A8-4FC9-4504-8EC9-483B429EAD73}" type="pres">
      <dgm:prSet presAssocID="{306AA185-42E9-4556-B89C-658F908BB68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557FD19D-EF6D-4882-A671-426403C4D868}" type="pres">
      <dgm:prSet presAssocID="{306AA185-42E9-4556-B89C-658F908BB688}" presName="spaceRect" presStyleCnt="0"/>
      <dgm:spPr/>
    </dgm:pt>
    <dgm:pt modelId="{DE1A8992-32F6-4323-BB0A-98C6E53657AF}" type="pres">
      <dgm:prSet presAssocID="{306AA185-42E9-4556-B89C-658F908BB688}" presName="parTx" presStyleLbl="revTx" presStyleIdx="1" presStyleCnt="5">
        <dgm:presLayoutVars>
          <dgm:chMax val="0"/>
          <dgm:chPref val="0"/>
        </dgm:presLayoutVars>
      </dgm:prSet>
      <dgm:spPr/>
    </dgm:pt>
    <dgm:pt modelId="{44CC82C5-97C5-4518-8E4C-789046E00149}" type="pres">
      <dgm:prSet presAssocID="{B98B6182-97B5-435F-A717-8B9CEEC473F8}" presName="sibTrans" presStyleCnt="0"/>
      <dgm:spPr/>
    </dgm:pt>
    <dgm:pt modelId="{18355E3B-19AD-4F82-98E8-09F54508B9D5}" type="pres">
      <dgm:prSet presAssocID="{3B3FDD4D-38E3-4F23-903D-37FEE1B1ED40}" presName="compNode" presStyleCnt="0"/>
      <dgm:spPr/>
    </dgm:pt>
    <dgm:pt modelId="{0FDA4ADA-E817-4669-BAE6-031E4F7E843D}" type="pres">
      <dgm:prSet presAssocID="{3B3FDD4D-38E3-4F23-903D-37FEE1B1ED40}" presName="bgRect" presStyleLbl="bgShp" presStyleIdx="2" presStyleCnt="5"/>
      <dgm:spPr/>
    </dgm:pt>
    <dgm:pt modelId="{912105CB-CEEC-4B8E-98CD-3862C9776815}" type="pres">
      <dgm:prSet presAssocID="{3B3FDD4D-38E3-4F23-903D-37FEE1B1ED4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E2CE6EA2-DE93-41AF-9F5B-503B9ACF841A}" type="pres">
      <dgm:prSet presAssocID="{3B3FDD4D-38E3-4F23-903D-37FEE1B1ED40}" presName="spaceRect" presStyleCnt="0"/>
      <dgm:spPr/>
    </dgm:pt>
    <dgm:pt modelId="{3AFA807F-EB85-48C9-B849-AE588A6D0AEB}" type="pres">
      <dgm:prSet presAssocID="{3B3FDD4D-38E3-4F23-903D-37FEE1B1ED40}" presName="parTx" presStyleLbl="revTx" presStyleIdx="2" presStyleCnt="5">
        <dgm:presLayoutVars>
          <dgm:chMax val="0"/>
          <dgm:chPref val="0"/>
        </dgm:presLayoutVars>
      </dgm:prSet>
      <dgm:spPr/>
    </dgm:pt>
    <dgm:pt modelId="{06C7FFB1-89A1-4E02-B175-5377FE07104D}" type="pres">
      <dgm:prSet presAssocID="{54722DAB-38D0-4C17-90BD-8A91DB6AF98D}" presName="sibTrans" presStyleCnt="0"/>
      <dgm:spPr/>
    </dgm:pt>
    <dgm:pt modelId="{C6C63477-73DD-4999-B360-62589D44718D}" type="pres">
      <dgm:prSet presAssocID="{959D7ACC-DC40-46BE-88E5-D9182440181C}" presName="compNode" presStyleCnt="0"/>
      <dgm:spPr/>
    </dgm:pt>
    <dgm:pt modelId="{92115B85-C803-43CF-8374-96E236951EC5}" type="pres">
      <dgm:prSet presAssocID="{959D7ACC-DC40-46BE-88E5-D9182440181C}" presName="bgRect" presStyleLbl="bgShp" presStyleIdx="3" presStyleCnt="5" custLinFactNeighborX="-11688" custLinFactNeighborY="3280"/>
      <dgm:spPr/>
    </dgm:pt>
    <dgm:pt modelId="{78FF86D3-C095-4B5F-8844-62EF596E07E1}" type="pres">
      <dgm:prSet presAssocID="{959D7ACC-DC40-46BE-88E5-D9182440181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188A91AB-4ADB-4BC5-9FD4-9F6841F75EAC}" type="pres">
      <dgm:prSet presAssocID="{959D7ACC-DC40-46BE-88E5-D9182440181C}" presName="spaceRect" presStyleCnt="0"/>
      <dgm:spPr/>
    </dgm:pt>
    <dgm:pt modelId="{33722B28-06EF-4556-9D5C-69AC9205009A}" type="pres">
      <dgm:prSet presAssocID="{959D7ACC-DC40-46BE-88E5-D9182440181C}" presName="parTx" presStyleLbl="revTx" presStyleIdx="3" presStyleCnt="5">
        <dgm:presLayoutVars>
          <dgm:chMax val="0"/>
          <dgm:chPref val="0"/>
        </dgm:presLayoutVars>
      </dgm:prSet>
      <dgm:spPr/>
    </dgm:pt>
    <dgm:pt modelId="{70486B81-43DD-48B7-B93B-02CC44868058}" type="pres">
      <dgm:prSet presAssocID="{1E50638B-7E72-4F54-925A-CBAC4F9B48DA}" presName="sibTrans" presStyleCnt="0"/>
      <dgm:spPr/>
    </dgm:pt>
    <dgm:pt modelId="{325C7319-E208-4EF1-92D4-F4321D8610AA}" type="pres">
      <dgm:prSet presAssocID="{97E980B4-F4AE-4815-969C-997CFFAB946B}" presName="compNode" presStyleCnt="0"/>
      <dgm:spPr/>
    </dgm:pt>
    <dgm:pt modelId="{47599DC8-FA66-44F5-BCC4-D97A77050D95}" type="pres">
      <dgm:prSet presAssocID="{97E980B4-F4AE-4815-969C-997CFFAB946B}" presName="bgRect" presStyleLbl="bgShp" presStyleIdx="4" presStyleCnt="5"/>
      <dgm:spPr/>
    </dgm:pt>
    <dgm:pt modelId="{433DB960-E232-496A-8E3F-DF910FFF4DBF}" type="pres">
      <dgm:prSet presAssocID="{97E980B4-F4AE-4815-969C-997CFFAB946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05690CB0-E7D5-4352-8B05-C5386862D535}" type="pres">
      <dgm:prSet presAssocID="{97E980B4-F4AE-4815-969C-997CFFAB946B}" presName="spaceRect" presStyleCnt="0"/>
      <dgm:spPr/>
    </dgm:pt>
    <dgm:pt modelId="{8E31E39E-1D03-4093-A049-65EF775154BD}" type="pres">
      <dgm:prSet presAssocID="{97E980B4-F4AE-4815-969C-997CFFAB946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FBC2A0C-1B29-4927-B4DB-0FE1814A3C7A}" srcId="{3AAE5416-9128-41F8-97BF-1671FAF0C700}" destId="{3B3FDD4D-38E3-4F23-903D-37FEE1B1ED40}" srcOrd="2" destOrd="0" parTransId="{C3054770-CF79-4257-A7D9-914DA20E4C44}" sibTransId="{54722DAB-38D0-4C17-90BD-8A91DB6AF98D}"/>
    <dgm:cxn modelId="{E6FE021D-9616-C949-A1D3-83498C8C188B}" type="presOf" srcId="{306AA185-42E9-4556-B89C-658F908BB688}" destId="{DE1A8992-32F6-4323-BB0A-98C6E53657AF}" srcOrd="0" destOrd="0" presId="urn:microsoft.com/office/officeart/2018/2/layout/IconVerticalSolidList"/>
    <dgm:cxn modelId="{FF8DCF43-3B8F-8A41-BAC4-AE8C39D007A4}" type="presOf" srcId="{97E980B4-F4AE-4815-969C-997CFFAB946B}" destId="{8E31E39E-1D03-4093-A049-65EF775154BD}" srcOrd="0" destOrd="0" presId="urn:microsoft.com/office/officeart/2018/2/layout/IconVerticalSolidList"/>
    <dgm:cxn modelId="{61B1146D-CC9C-4A7C-B0FF-A116D802A4A0}" srcId="{3AAE5416-9128-41F8-97BF-1671FAF0C700}" destId="{97E980B4-F4AE-4815-969C-997CFFAB946B}" srcOrd="4" destOrd="0" parTransId="{A832315B-A466-4AB4-A191-0B8F6FD66EDF}" sibTransId="{04F5D864-66CB-4A92-9DEB-D49BB8123139}"/>
    <dgm:cxn modelId="{81CFCE6E-F3EA-9B44-98AB-CD760DD77229}" type="presOf" srcId="{04021908-51CE-4002-93E1-2DF41E3F4356}" destId="{4E462755-B376-4E33-B474-0F268CC8981E}" srcOrd="0" destOrd="0" presId="urn:microsoft.com/office/officeart/2018/2/layout/IconVerticalSolidList"/>
    <dgm:cxn modelId="{9D8FDF71-C106-4569-8A86-DF88944495FF}" srcId="{3AAE5416-9128-41F8-97BF-1671FAF0C700}" destId="{04021908-51CE-4002-93E1-2DF41E3F4356}" srcOrd="0" destOrd="0" parTransId="{CC253914-EF9F-440C-A064-B53394D5390D}" sibTransId="{FF434E80-08A6-4BD8-871C-7361AB81BA62}"/>
    <dgm:cxn modelId="{02B48178-DAE6-5647-8CEF-A7EDACC0EDCE}" type="presOf" srcId="{3AAE5416-9128-41F8-97BF-1671FAF0C700}" destId="{FB1AA06D-9AB2-43D6-8E9E-9CCED1AF7989}" srcOrd="0" destOrd="0" presId="urn:microsoft.com/office/officeart/2018/2/layout/IconVerticalSolidList"/>
    <dgm:cxn modelId="{F31A6891-B1F8-43C9-9B88-07333D2C4C35}" srcId="{3AAE5416-9128-41F8-97BF-1671FAF0C700}" destId="{306AA185-42E9-4556-B89C-658F908BB688}" srcOrd="1" destOrd="0" parTransId="{05C0AFE6-FF2A-4D07-B0E1-50FA802828EA}" sibTransId="{B98B6182-97B5-435F-A717-8B9CEEC473F8}"/>
    <dgm:cxn modelId="{4274C092-7B3E-4386-872D-98C75A0CDFE5}" srcId="{3AAE5416-9128-41F8-97BF-1671FAF0C700}" destId="{959D7ACC-DC40-46BE-88E5-D9182440181C}" srcOrd="3" destOrd="0" parTransId="{C79DB0AA-8D1D-4C7F-B535-5B87881462E6}" sibTransId="{1E50638B-7E72-4F54-925A-CBAC4F9B48DA}"/>
    <dgm:cxn modelId="{BFD4829D-E831-8E43-95E7-BB25AC4C90EF}" type="presOf" srcId="{959D7ACC-DC40-46BE-88E5-D9182440181C}" destId="{33722B28-06EF-4556-9D5C-69AC9205009A}" srcOrd="0" destOrd="0" presId="urn:microsoft.com/office/officeart/2018/2/layout/IconVerticalSolidList"/>
    <dgm:cxn modelId="{D2AD00B2-1418-8F40-ACF8-21551F089627}" type="presOf" srcId="{3B3FDD4D-38E3-4F23-903D-37FEE1B1ED40}" destId="{3AFA807F-EB85-48C9-B849-AE588A6D0AEB}" srcOrd="0" destOrd="0" presId="urn:microsoft.com/office/officeart/2018/2/layout/IconVerticalSolidList"/>
    <dgm:cxn modelId="{B7EE0CC7-FDD5-B644-A347-D3D2367240EE}" type="presParOf" srcId="{FB1AA06D-9AB2-43D6-8E9E-9CCED1AF7989}" destId="{720EEC3E-CBD7-4A3B-9757-CAE0891D5152}" srcOrd="0" destOrd="0" presId="urn:microsoft.com/office/officeart/2018/2/layout/IconVerticalSolidList"/>
    <dgm:cxn modelId="{427011E6-926E-2843-8692-4A2F96466DA2}" type="presParOf" srcId="{720EEC3E-CBD7-4A3B-9757-CAE0891D5152}" destId="{8A8C8D78-BA20-456A-BA9D-29CF5841B9B1}" srcOrd="0" destOrd="0" presId="urn:microsoft.com/office/officeart/2018/2/layout/IconVerticalSolidList"/>
    <dgm:cxn modelId="{BFE42EEE-8217-FE4F-9850-D06777345775}" type="presParOf" srcId="{720EEC3E-CBD7-4A3B-9757-CAE0891D5152}" destId="{A3FEF142-FCE2-4672-BB56-7771AC370410}" srcOrd="1" destOrd="0" presId="urn:microsoft.com/office/officeart/2018/2/layout/IconVerticalSolidList"/>
    <dgm:cxn modelId="{73562FE4-ED5C-1B43-8F21-B6A25EE3655E}" type="presParOf" srcId="{720EEC3E-CBD7-4A3B-9757-CAE0891D5152}" destId="{FC2EC616-7652-44A5-8350-37C86B47E82D}" srcOrd="2" destOrd="0" presId="urn:microsoft.com/office/officeart/2018/2/layout/IconVerticalSolidList"/>
    <dgm:cxn modelId="{C3432E58-A61F-CC4B-AE14-BB83D2E62357}" type="presParOf" srcId="{720EEC3E-CBD7-4A3B-9757-CAE0891D5152}" destId="{4E462755-B376-4E33-B474-0F268CC8981E}" srcOrd="3" destOrd="0" presId="urn:microsoft.com/office/officeart/2018/2/layout/IconVerticalSolidList"/>
    <dgm:cxn modelId="{5D37FF1D-3FEB-1648-96A7-9D594E3ADEE1}" type="presParOf" srcId="{FB1AA06D-9AB2-43D6-8E9E-9CCED1AF7989}" destId="{0B0DC23B-E3D8-4F70-8BDA-6A98089C4D49}" srcOrd="1" destOrd="0" presId="urn:microsoft.com/office/officeart/2018/2/layout/IconVerticalSolidList"/>
    <dgm:cxn modelId="{0B66C621-4BD3-274A-9591-89288E5D6086}" type="presParOf" srcId="{FB1AA06D-9AB2-43D6-8E9E-9CCED1AF7989}" destId="{90777C2F-7C46-4958-A44E-707476CF87AA}" srcOrd="2" destOrd="0" presId="urn:microsoft.com/office/officeart/2018/2/layout/IconVerticalSolidList"/>
    <dgm:cxn modelId="{28BBC2BA-8B49-EE42-99A8-9D1FA3C65E6A}" type="presParOf" srcId="{90777C2F-7C46-4958-A44E-707476CF87AA}" destId="{0F3AD255-DE14-4C65-87B3-347D0187DFED}" srcOrd="0" destOrd="0" presId="urn:microsoft.com/office/officeart/2018/2/layout/IconVerticalSolidList"/>
    <dgm:cxn modelId="{5D87493B-195A-B849-A83C-1BEA6E364CD6}" type="presParOf" srcId="{90777C2F-7C46-4958-A44E-707476CF87AA}" destId="{6AF2E6A8-4FC9-4504-8EC9-483B429EAD73}" srcOrd="1" destOrd="0" presId="urn:microsoft.com/office/officeart/2018/2/layout/IconVerticalSolidList"/>
    <dgm:cxn modelId="{AE1F64AE-62FB-6848-9FDC-1707B34A7775}" type="presParOf" srcId="{90777C2F-7C46-4958-A44E-707476CF87AA}" destId="{557FD19D-EF6D-4882-A671-426403C4D868}" srcOrd="2" destOrd="0" presId="urn:microsoft.com/office/officeart/2018/2/layout/IconVerticalSolidList"/>
    <dgm:cxn modelId="{434823A9-4EB1-BB46-B7C8-6157D0042CB1}" type="presParOf" srcId="{90777C2F-7C46-4958-A44E-707476CF87AA}" destId="{DE1A8992-32F6-4323-BB0A-98C6E53657AF}" srcOrd="3" destOrd="0" presId="urn:microsoft.com/office/officeart/2018/2/layout/IconVerticalSolidList"/>
    <dgm:cxn modelId="{961DC3CF-9A1E-3B45-B5FF-028AF14A6A2F}" type="presParOf" srcId="{FB1AA06D-9AB2-43D6-8E9E-9CCED1AF7989}" destId="{44CC82C5-97C5-4518-8E4C-789046E00149}" srcOrd="3" destOrd="0" presId="urn:microsoft.com/office/officeart/2018/2/layout/IconVerticalSolidList"/>
    <dgm:cxn modelId="{98D9B7B9-AF5D-894D-BB56-FB69528604EF}" type="presParOf" srcId="{FB1AA06D-9AB2-43D6-8E9E-9CCED1AF7989}" destId="{18355E3B-19AD-4F82-98E8-09F54508B9D5}" srcOrd="4" destOrd="0" presId="urn:microsoft.com/office/officeart/2018/2/layout/IconVerticalSolidList"/>
    <dgm:cxn modelId="{D3D90F2C-5B28-E04B-8E69-B6F0359DD340}" type="presParOf" srcId="{18355E3B-19AD-4F82-98E8-09F54508B9D5}" destId="{0FDA4ADA-E817-4669-BAE6-031E4F7E843D}" srcOrd="0" destOrd="0" presId="urn:microsoft.com/office/officeart/2018/2/layout/IconVerticalSolidList"/>
    <dgm:cxn modelId="{C69129DB-F1B5-064B-8164-A9B8EEA55F5D}" type="presParOf" srcId="{18355E3B-19AD-4F82-98E8-09F54508B9D5}" destId="{912105CB-CEEC-4B8E-98CD-3862C9776815}" srcOrd="1" destOrd="0" presId="urn:microsoft.com/office/officeart/2018/2/layout/IconVerticalSolidList"/>
    <dgm:cxn modelId="{17405659-8D77-E346-ABF9-B9976803CBF3}" type="presParOf" srcId="{18355E3B-19AD-4F82-98E8-09F54508B9D5}" destId="{E2CE6EA2-DE93-41AF-9F5B-503B9ACF841A}" srcOrd="2" destOrd="0" presId="urn:microsoft.com/office/officeart/2018/2/layout/IconVerticalSolidList"/>
    <dgm:cxn modelId="{FE2F7C76-2B9D-7B41-9079-06A607510EE9}" type="presParOf" srcId="{18355E3B-19AD-4F82-98E8-09F54508B9D5}" destId="{3AFA807F-EB85-48C9-B849-AE588A6D0AEB}" srcOrd="3" destOrd="0" presId="urn:microsoft.com/office/officeart/2018/2/layout/IconVerticalSolidList"/>
    <dgm:cxn modelId="{8E7DE1FD-95BF-804C-99EC-A53006F78EA9}" type="presParOf" srcId="{FB1AA06D-9AB2-43D6-8E9E-9CCED1AF7989}" destId="{06C7FFB1-89A1-4E02-B175-5377FE07104D}" srcOrd="5" destOrd="0" presId="urn:microsoft.com/office/officeart/2018/2/layout/IconVerticalSolidList"/>
    <dgm:cxn modelId="{952B746A-2458-B94D-AF10-AB5D81C4DD74}" type="presParOf" srcId="{FB1AA06D-9AB2-43D6-8E9E-9CCED1AF7989}" destId="{C6C63477-73DD-4999-B360-62589D44718D}" srcOrd="6" destOrd="0" presId="urn:microsoft.com/office/officeart/2018/2/layout/IconVerticalSolidList"/>
    <dgm:cxn modelId="{6938CC74-CF4E-6241-98CE-A19BCFF47B6C}" type="presParOf" srcId="{C6C63477-73DD-4999-B360-62589D44718D}" destId="{92115B85-C803-43CF-8374-96E236951EC5}" srcOrd="0" destOrd="0" presId="urn:microsoft.com/office/officeart/2018/2/layout/IconVerticalSolidList"/>
    <dgm:cxn modelId="{EEF9400D-1626-DA45-8AFE-3C03AF5899A6}" type="presParOf" srcId="{C6C63477-73DD-4999-B360-62589D44718D}" destId="{78FF86D3-C095-4B5F-8844-62EF596E07E1}" srcOrd="1" destOrd="0" presId="urn:microsoft.com/office/officeart/2018/2/layout/IconVerticalSolidList"/>
    <dgm:cxn modelId="{D8D8257B-9CAA-8841-A612-C32C641B18A7}" type="presParOf" srcId="{C6C63477-73DD-4999-B360-62589D44718D}" destId="{188A91AB-4ADB-4BC5-9FD4-9F6841F75EAC}" srcOrd="2" destOrd="0" presId="urn:microsoft.com/office/officeart/2018/2/layout/IconVerticalSolidList"/>
    <dgm:cxn modelId="{95644F12-5D88-0940-AD17-29F7B1FC8979}" type="presParOf" srcId="{C6C63477-73DD-4999-B360-62589D44718D}" destId="{33722B28-06EF-4556-9D5C-69AC9205009A}" srcOrd="3" destOrd="0" presId="urn:microsoft.com/office/officeart/2018/2/layout/IconVerticalSolidList"/>
    <dgm:cxn modelId="{D3652CAF-14E1-CF49-A82D-65F4998093E2}" type="presParOf" srcId="{FB1AA06D-9AB2-43D6-8E9E-9CCED1AF7989}" destId="{70486B81-43DD-48B7-B93B-02CC44868058}" srcOrd="7" destOrd="0" presId="urn:microsoft.com/office/officeart/2018/2/layout/IconVerticalSolidList"/>
    <dgm:cxn modelId="{88EE9C5A-EF42-664C-B0B6-505033EA57DF}" type="presParOf" srcId="{FB1AA06D-9AB2-43D6-8E9E-9CCED1AF7989}" destId="{325C7319-E208-4EF1-92D4-F4321D8610AA}" srcOrd="8" destOrd="0" presId="urn:microsoft.com/office/officeart/2018/2/layout/IconVerticalSolidList"/>
    <dgm:cxn modelId="{63645F3C-531C-A742-9434-53AAF3C1608C}" type="presParOf" srcId="{325C7319-E208-4EF1-92D4-F4321D8610AA}" destId="{47599DC8-FA66-44F5-BCC4-D97A77050D95}" srcOrd="0" destOrd="0" presId="urn:microsoft.com/office/officeart/2018/2/layout/IconVerticalSolidList"/>
    <dgm:cxn modelId="{4B284E04-A8A0-144C-866A-6B2798FFDAFC}" type="presParOf" srcId="{325C7319-E208-4EF1-92D4-F4321D8610AA}" destId="{433DB960-E232-496A-8E3F-DF910FFF4DBF}" srcOrd="1" destOrd="0" presId="urn:microsoft.com/office/officeart/2018/2/layout/IconVerticalSolidList"/>
    <dgm:cxn modelId="{3A0E4785-1EDC-334C-A77C-9D0040E34119}" type="presParOf" srcId="{325C7319-E208-4EF1-92D4-F4321D8610AA}" destId="{05690CB0-E7D5-4352-8B05-C5386862D535}" srcOrd="2" destOrd="0" presId="urn:microsoft.com/office/officeart/2018/2/layout/IconVerticalSolidList"/>
    <dgm:cxn modelId="{EE7B0C57-7EB3-2649-82C4-3EE8AEB530B1}" type="presParOf" srcId="{325C7319-E208-4EF1-92D4-F4321D8610AA}" destId="{8E31E39E-1D03-4093-A049-65EF775154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6F79F2-519D-4389-A07E-48CC6E2ED8B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6843EA-4D8B-4525-8A44-C1C855FD75F7}">
      <dgm:prSet custT="1"/>
      <dgm:spPr/>
      <dgm:t>
        <a:bodyPr/>
        <a:lstStyle/>
        <a:p>
          <a:r>
            <a:rPr lang="en-US" sz="1800" b="1" dirty="0" err="1"/>
            <a:t>Comprensión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orales</a:t>
          </a:r>
          <a:endParaRPr lang="en-US" sz="1800" dirty="0"/>
        </a:p>
      </dgm:t>
    </dgm:pt>
    <dgm:pt modelId="{A6FA99C1-2AC1-4559-9AA7-7DB2D9B95AF0}" type="parTrans" cxnId="{E5A26BF3-8ADC-4B2F-BEA1-24B8F0D0430A}">
      <dgm:prSet/>
      <dgm:spPr/>
      <dgm:t>
        <a:bodyPr/>
        <a:lstStyle/>
        <a:p>
          <a:endParaRPr lang="en-US" sz="1800"/>
        </a:p>
      </dgm:t>
    </dgm:pt>
    <dgm:pt modelId="{A9E5ABF4-3A28-47DE-BAEA-61DCEDA5B9EE}" type="sibTrans" cxnId="{E5A26BF3-8ADC-4B2F-BEA1-24B8F0D0430A}">
      <dgm:prSet/>
      <dgm:spPr/>
      <dgm:t>
        <a:bodyPr/>
        <a:lstStyle/>
        <a:p>
          <a:endParaRPr lang="en-US" sz="1800"/>
        </a:p>
      </dgm:t>
    </dgm:pt>
    <dgm:pt modelId="{479E6B80-B17C-4386-93D9-713DA23FAED1}">
      <dgm:prSet custT="1"/>
      <dgm:spPr/>
      <dgm:t>
        <a:bodyPr/>
        <a:lstStyle/>
        <a:p>
          <a:r>
            <a:rPr lang="en-US" sz="1800" b="1" dirty="0" err="1"/>
            <a:t>Producción</a:t>
          </a:r>
          <a:r>
            <a:rPr lang="en-US" sz="1800" b="1" dirty="0"/>
            <a:t> y </a:t>
          </a:r>
          <a:r>
            <a:rPr lang="en-US" sz="1800" b="1" dirty="0" err="1"/>
            <a:t>coproducción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orales</a:t>
          </a:r>
          <a:endParaRPr lang="en-US" sz="1800" dirty="0"/>
        </a:p>
      </dgm:t>
    </dgm:pt>
    <dgm:pt modelId="{B9E89C34-D8B1-4074-A442-398949F626BA}" type="parTrans" cxnId="{22E81CAB-CA05-4CE5-810B-6B9B80B80472}">
      <dgm:prSet/>
      <dgm:spPr/>
      <dgm:t>
        <a:bodyPr/>
        <a:lstStyle/>
        <a:p>
          <a:endParaRPr lang="en-US" sz="1800"/>
        </a:p>
      </dgm:t>
    </dgm:pt>
    <dgm:pt modelId="{08A7A435-C12A-4205-A14F-A37060515BB8}" type="sibTrans" cxnId="{22E81CAB-CA05-4CE5-810B-6B9B80B80472}">
      <dgm:prSet/>
      <dgm:spPr/>
      <dgm:t>
        <a:bodyPr/>
        <a:lstStyle/>
        <a:p>
          <a:endParaRPr lang="en-US" sz="1800"/>
        </a:p>
      </dgm:t>
    </dgm:pt>
    <dgm:pt modelId="{6066F280-1ED0-4CD5-B93F-932666E47DF6}">
      <dgm:prSet custT="1"/>
      <dgm:spPr/>
      <dgm:t>
        <a:bodyPr/>
        <a:lstStyle/>
        <a:p>
          <a:r>
            <a:rPr lang="en-US" sz="1800" b="1" dirty="0" err="1"/>
            <a:t>Mediación</a:t>
          </a:r>
          <a:endParaRPr lang="en-US" sz="1800" dirty="0"/>
        </a:p>
      </dgm:t>
    </dgm:pt>
    <dgm:pt modelId="{B3154322-0025-47DD-8C2E-A5466CAAAEEF}" type="parTrans" cxnId="{F6D9DC09-0F8F-4F82-B866-3397F6546266}">
      <dgm:prSet/>
      <dgm:spPr/>
      <dgm:t>
        <a:bodyPr/>
        <a:lstStyle/>
        <a:p>
          <a:endParaRPr lang="en-US" sz="1800"/>
        </a:p>
      </dgm:t>
    </dgm:pt>
    <dgm:pt modelId="{28EC3629-A793-41BE-B54D-4ED7320BF168}" type="sibTrans" cxnId="{F6D9DC09-0F8F-4F82-B866-3397F6546266}">
      <dgm:prSet/>
      <dgm:spPr/>
      <dgm:t>
        <a:bodyPr/>
        <a:lstStyle/>
        <a:p>
          <a:endParaRPr lang="en-US" sz="1800"/>
        </a:p>
      </dgm:t>
    </dgm:pt>
    <dgm:pt modelId="{91C616CA-13F4-5B46-9DD7-79EAB2FEB81C}">
      <dgm:prSet custT="1"/>
      <dgm:spPr/>
      <dgm:t>
        <a:bodyPr/>
        <a:lstStyle/>
        <a:p>
          <a:r>
            <a:rPr lang="en-US" sz="1800" b="1" dirty="0" err="1"/>
            <a:t>Comprensión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escritos</a:t>
          </a:r>
          <a:endParaRPr lang="es-ES" sz="1800" dirty="0"/>
        </a:p>
      </dgm:t>
    </dgm:pt>
    <dgm:pt modelId="{955E998E-FAAC-9342-A6F7-9892122FE79C}" type="parTrans" cxnId="{2638FA37-65CE-344C-9F01-A3F5ABADDD67}">
      <dgm:prSet/>
      <dgm:spPr/>
      <dgm:t>
        <a:bodyPr/>
        <a:lstStyle/>
        <a:p>
          <a:endParaRPr lang="es-ES" sz="1800"/>
        </a:p>
      </dgm:t>
    </dgm:pt>
    <dgm:pt modelId="{D533596A-D318-074D-8AB1-F1E4E67D7697}" type="sibTrans" cxnId="{2638FA37-65CE-344C-9F01-A3F5ABADDD67}">
      <dgm:prSet/>
      <dgm:spPr/>
      <dgm:t>
        <a:bodyPr/>
        <a:lstStyle/>
        <a:p>
          <a:endParaRPr lang="es-ES" sz="1800"/>
        </a:p>
      </dgm:t>
    </dgm:pt>
    <dgm:pt modelId="{01887E1A-4B21-FF45-8526-201D2E200D3D}">
      <dgm:prSet custT="1"/>
      <dgm:spPr/>
      <dgm:t>
        <a:bodyPr/>
        <a:lstStyle/>
        <a:p>
          <a:r>
            <a:rPr lang="en-US" sz="1800" b="1" dirty="0" err="1"/>
            <a:t>Producción</a:t>
          </a:r>
          <a:r>
            <a:rPr lang="en-US" sz="1800" b="1" dirty="0"/>
            <a:t> y </a:t>
          </a:r>
          <a:r>
            <a:rPr lang="en-US" sz="1800" b="1" dirty="0" err="1"/>
            <a:t>coproducción</a:t>
          </a:r>
          <a:r>
            <a:rPr lang="en-US" sz="1800" b="1" dirty="0"/>
            <a:t> de </a:t>
          </a:r>
          <a:r>
            <a:rPr lang="en-US" sz="1800" b="1" dirty="0" err="1"/>
            <a:t>textos</a:t>
          </a:r>
          <a:r>
            <a:rPr lang="en-US" sz="1800" b="1" dirty="0"/>
            <a:t> – </a:t>
          </a:r>
          <a:r>
            <a:rPr lang="en-US" sz="1800" b="1" dirty="0" err="1"/>
            <a:t>escritos</a:t>
          </a:r>
          <a:endParaRPr lang="en-US" sz="1800" dirty="0"/>
        </a:p>
      </dgm:t>
    </dgm:pt>
    <dgm:pt modelId="{DD83BA28-CFD0-5E41-9184-FAD61B18DCE4}" type="parTrans" cxnId="{39266272-1EE6-B646-B9F1-B9106E69C3B5}">
      <dgm:prSet/>
      <dgm:spPr/>
      <dgm:t>
        <a:bodyPr/>
        <a:lstStyle/>
        <a:p>
          <a:endParaRPr lang="es-ES" sz="1800"/>
        </a:p>
      </dgm:t>
    </dgm:pt>
    <dgm:pt modelId="{B407B1FC-E074-944B-AA87-283DCE7FBD2C}" type="sibTrans" cxnId="{39266272-1EE6-B646-B9F1-B9106E69C3B5}">
      <dgm:prSet/>
      <dgm:spPr/>
      <dgm:t>
        <a:bodyPr/>
        <a:lstStyle/>
        <a:p>
          <a:endParaRPr lang="es-ES" sz="1800"/>
        </a:p>
      </dgm:t>
    </dgm:pt>
    <dgm:pt modelId="{C1CC7085-C8C8-498D-A7E7-B22B5B01753C}">
      <dgm:prSet custT="1"/>
      <dgm:spPr/>
      <dgm:t>
        <a:bodyPr/>
        <a:lstStyle/>
        <a:p>
          <a:pPr>
            <a:buNone/>
          </a:pPr>
          <a:r>
            <a:rPr lang="en-US" sz="1800" dirty="0"/>
            <a:t>8</a:t>
          </a:r>
        </a:p>
      </dgm:t>
    </dgm:pt>
    <dgm:pt modelId="{6F79C299-233F-4429-BB36-1B30BF683CF1}" type="parTrans" cxnId="{BB186612-2680-49A9-B8A2-93F40592D7A7}">
      <dgm:prSet/>
      <dgm:spPr/>
      <dgm:t>
        <a:bodyPr/>
        <a:lstStyle/>
        <a:p>
          <a:endParaRPr lang="es-ES" sz="1800"/>
        </a:p>
      </dgm:t>
    </dgm:pt>
    <dgm:pt modelId="{3147D6E3-084B-4E5E-9DF0-4960135E84BE}" type="sibTrans" cxnId="{BB186612-2680-49A9-B8A2-93F40592D7A7}">
      <dgm:prSet/>
      <dgm:spPr/>
      <dgm:t>
        <a:bodyPr/>
        <a:lstStyle/>
        <a:p>
          <a:endParaRPr lang="es-ES" sz="1800"/>
        </a:p>
      </dgm:t>
    </dgm:pt>
    <dgm:pt modelId="{88A2BB16-E05A-49F3-8693-0FD2AAD07F91}">
      <dgm:prSet custT="1"/>
      <dgm:spPr/>
      <dgm:t>
        <a:bodyPr/>
        <a:lstStyle/>
        <a:p>
          <a:pPr>
            <a:buNone/>
          </a:pPr>
          <a:r>
            <a:rPr lang="es-ES" sz="1800" b="0" dirty="0"/>
            <a:t>9</a:t>
          </a:r>
        </a:p>
      </dgm:t>
    </dgm:pt>
    <dgm:pt modelId="{64BD6003-72BF-4C57-9643-82FD2D48784F}" type="parTrans" cxnId="{93868FCA-3FDE-4715-898D-3DFF1EECF25A}">
      <dgm:prSet/>
      <dgm:spPr/>
      <dgm:t>
        <a:bodyPr/>
        <a:lstStyle/>
        <a:p>
          <a:endParaRPr lang="es-ES" sz="1800"/>
        </a:p>
      </dgm:t>
    </dgm:pt>
    <dgm:pt modelId="{1CD76B4B-3CE4-4795-B607-A626AFB731F7}" type="sibTrans" cxnId="{93868FCA-3FDE-4715-898D-3DFF1EECF25A}">
      <dgm:prSet/>
      <dgm:spPr/>
      <dgm:t>
        <a:bodyPr/>
        <a:lstStyle/>
        <a:p>
          <a:endParaRPr lang="es-ES" sz="1800"/>
        </a:p>
      </dgm:t>
    </dgm:pt>
    <dgm:pt modelId="{EF6D435E-9CA7-4AF3-A526-EF32E5221B00}">
      <dgm:prSet custT="1"/>
      <dgm:spPr/>
      <dgm:t>
        <a:bodyPr/>
        <a:lstStyle/>
        <a:p>
          <a:pPr>
            <a:buNone/>
          </a:pPr>
          <a:r>
            <a:rPr lang="en-US" sz="1800" dirty="0"/>
            <a:t>6</a:t>
          </a:r>
        </a:p>
      </dgm:t>
    </dgm:pt>
    <dgm:pt modelId="{79660BB1-D27A-4C16-A395-7F5023136BEF}" type="parTrans" cxnId="{873FE50C-E53A-4493-9863-6EA97A5031F3}">
      <dgm:prSet/>
      <dgm:spPr/>
      <dgm:t>
        <a:bodyPr/>
        <a:lstStyle/>
        <a:p>
          <a:endParaRPr lang="es-ES" sz="1800"/>
        </a:p>
      </dgm:t>
    </dgm:pt>
    <dgm:pt modelId="{C889F893-4D1D-4166-9ED1-6EA44FDB1447}" type="sibTrans" cxnId="{873FE50C-E53A-4493-9863-6EA97A5031F3}">
      <dgm:prSet/>
      <dgm:spPr/>
      <dgm:t>
        <a:bodyPr/>
        <a:lstStyle/>
        <a:p>
          <a:endParaRPr lang="es-ES" sz="1800"/>
        </a:p>
      </dgm:t>
    </dgm:pt>
    <dgm:pt modelId="{B2507A17-BCF2-4C14-AE4C-9F00ECEE8951}">
      <dgm:prSet custT="1"/>
      <dgm:spPr/>
      <dgm:t>
        <a:bodyPr/>
        <a:lstStyle/>
        <a:p>
          <a:pPr>
            <a:buNone/>
          </a:pPr>
          <a:r>
            <a:rPr lang="en-US" sz="1800" b="0" dirty="0"/>
            <a:t>7</a:t>
          </a:r>
        </a:p>
      </dgm:t>
    </dgm:pt>
    <dgm:pt modelId="{6D6259CE-FE47-4C23-84F6-2B3F43206D40}" type="parTrans" cxnId="{E04BD218-B056-4F0F-B616-CEC0C6652B0C}">
      <dgm:prSet/>
      <dgm:spPr/>
      <dgm:t>
        <a:bodyPr/>
        <a:lstStyle/>
        <a:p>
          <a:endParaRPr lang="es-ES" sz="1800"/>
        </a:p>
      </dgm:t>
    </dgm:pt>
    <dgm:pt modelId="{9B39F729-FE7A-42ED-AFED-E57B854588DA}" type="sibTrans" cxnId="{E04BD218-B056-4F0F-B616-CEC0C6652B0C}">
      <dgm:prSet/>
      <dgm:spPr/>
      <dgm:t>
        <a:bodyPr/>
        <a:lstStyle/>
        <a:p>
          <a:endParaRPr lang="es-ES" sz="1800"/>
        </a:p>
      </dgm:t>
    </dgm:pt>
    <dgm:pt modelId="{85EA67F6-0119-40F3-94F2-7CF6CC967CFA}">
      <dgm:prSet custT="1"/>
      <dgm:spPr/>
      <dgm:t>
        <a:bodyPr/>
        <a:lstStyle/>
        <a:p>
          <a:pPr>
            <a:buNone/>
          </a:pPr>
          <a:r>
            <a:rPr lang="en-US" sz="1800" dirty="0"/>
            <a:t>7</a:t>
          </a:r>
        </a:p>
      </dgm:t>
    </dgm:pt>
    <dgm:pt modelId="{E35CCB4D-D499-4AEA-B65D-8DBCFE366455}" type="parTrans" cxnId="{07E282B5-8BA8-4632-A17C-A564E3C2709C}">
      <dgm:prSet/>
      <dgm:spPr/>
      <dgm:t>
        <a:bodyPr/>
        <a:lstStyle/>
        <a:p>
          <a:endParaRPr lang="es-ES" sz="1800"/>
        </a:p>
      </dgm:t>
    </dgm:pt>
    <dgm:pt modelId="{5BF7BD26-0593-4BDC-B213-D2C563B5A684}" type="sibTrans" cxnId="{07E282B5-8BA8-4632-A17C-A564E3C2709C}">
      <dgm:prSet/>
      <dgm:spPr/>
      <dgm:t>
        <a:bodyPr/>
        <a:lstStyle/>
        <a:p>
          <a:endParaRPr lang="es-ES" sz="1800"/>
        </a:p>
      </dgm:t>
    </dgm:pt>
    <dgm:pt modelId="{8C034A46-7010-4FC3-A5D3-C76450684EF6}">
      <dgm:prSet custT="1"/>
      <dgm:spPr/>
      <dgm:t>
        <a:bodyPr/>
        <a:lstStyle/>
        <a:p>
          <a:r>
            <a:rPr lang="en-US" sz="2000" b="1" dirty="0"/>
            <a:t>APTO (7,4)</a:t>
          </a:r>
        </a:p>
      </dgm:t>
    </dgm:pt>
    <dgm:pt modelId="{2AE1CCAA-C2E9-466D-9158-10837FA02B94}" type="parTrans" cxnId="{390D34FF-699B-42CE-AFEF-217B1F502D0F}">
      <dgm:prSet/>
      <dgm:spPr/>
      <dgm:t>
        <a:bodyPr/>
        <a:lstStyle/>
        <a:p>
          <a:endParaRPr lang="es-ES" sz="1800"/>
        </a:p>
      </dgm:t>
    </dgm:pt>
    <dgm:pt modelId="{9EE0C7D4-11DA-4E45-8BD5-431B9FCB1000}" type="sibTrans" cxnId="{390D34FF-699B-42CE-AFEF-217B1F502D0F}">
      <dgm:prSet/>
      <dgm:spPr/>
      <dgm:t>
        <a:bodyPr/>
        <a:lstStyle/>
        <a:p>
          <a:endParaRPr lang="es-ES" sz="1800"/>
        </a:p>
      </dgm:t>
    </dgm:pt>
    <dgm:pt modelId="{1BF3FD8B-1B07-468A-8A5E-FE84C2FACFF3}" type="pres">
      <dgm:prSet presAssocID="{256F79F2-519D-4389-A07E-48CC6E2ED8BD}" presName="Name0" presStyleCnt="0">
        <dgm:presLayoutVars>
          <dgm:dir/>
          <dgm:animLvl val="lvl"/>
          <dgm:resizeHandles val="exact"/>
        </dgm:presLayoutVars>
      </dgm:prSet>
      <dgm:spPr/>
    </dgm:pt>
    <dgm:pt modelId="{23346CEC-B25F-4984-A0F7-761D6270A58D}" type="pres">
      <dgm:prSet presAssocID="{A36843EA-4D8B-4525-8A44-C1C855FD75F7}" presName="linNode" presStyleCnt="0"/>
      <dgm:spPr/>
    </dgm:pt>
    <dgm:pt modelId="{A3B23AB9-979A-4AC4-8D37-88737CA03C5C}" type="pres">
      <dgm:prSet presAssocID="{A36843EA-4D8B-4525-8A44-C1C855FD75F7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C4A3BAB6-5D9B-4C7B-B644-E2E1EA8515C2}" type="pres">
      <dgm:prSet presAssocID="{A36843EA-4D8B-4525-8A44-C1C855FD75F7}" presName="descendantText" presStyleLbl="alignAccFollowNode1" presStyleIdx="0" presStyleCnt="5">
        <dgm:presLayoutVars>
          <dgm:bulletEnabled val="1"/>
        </dgm:presLayoutVars>
      </dgm:prSet>
      <dgm:spPr/>
    </dgm:pt>
    <dgm:pt modelId="{D3D9D73C-88AC-45D5-938A-FD95CC5D63B4}" type="pres">
      <dgm:prSet presAssocID="{A9E5ABF4-3A28-47DE-BAEA-61DCEDA5B9EE}" presName="sp" presStyleCnt="0"/>
      <dgm:spPr/>
    </dgm:pt>
    <dgm:pt modelId="{A336E7D0-4DAA-4318-B09F-0AFD20A0A05E}" type="pres">
      <dgm:prSet presAssocID="{91C616CA-13F4-5B46-9DD7-79EAB2FEB81C}" presName="linNode" presStyleCnt="0"/>
      <dgm:spPr/>
    </dgm:pt>
    <dgm:pt modelId="{AA3413F2-4454-45EC-888B-94C6794197AB}" type="pres">
      <dgm:prSet presAssocID="{91C616CA-13F4-5B46-9DD7-79EAB2FEB81C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1CF290E4-C713-4433-963A-1E3C04057EBC}" type="pres">
      <dgm:prSet presAssocID="{91C616CA-13F4-5B46-9DD7-79EAB2FEB81C}" presName="descendantText" presStyleLbl="alignAccFollowNode1" presStyleIdx="1" presStyleCnt="5" custLinFactNeighborX="11129" custLinFactNeighborY="-3150">
        <dgm:presLayoutVars>
          <dgm:bulletEnabled val="1"/>
        </dgm:presLayoutVars>
      </dgm:prSet>
      <dgm:spPr/>
    </dgm:pt>
    <dgm:pt modelId="{3518C67D-E181-4485-81D0-0966A5D3436B}" type="pres">
      <dgm:prSet presAssocID="{D533596A-D318-074D-8AB1-F1E4E67D7697}" presName="sp" presStyleCnt="0"/>
      <dgm:spPr/>
    </dgm:pt>
    <dgm:pt modelId="{1D5169A4-8E12-46BB-AFC6-328B1045AE5C}" type="pres">
      <dgm:prSet presAssocID="{479E6B80-B17C-4386-93D9-713DA23FAED1}" presName="linNode" presStyleCnt="0"/>
      <dgm:spPr/>
    </dgm:pt>
    <dgm:pt modelId="{EF6243BE-F287-4734-9ED4-526160453CBB}" type="pres">
      <dgm:prSet presAssocID="{479E6B80-B17C-4386-93D9-713DA23FAED1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363B3240-3410-4BDF-AE09-30D6FC9198AB}" type="pres">
      <dgm:prSet presAssocID="{479E6B80-B17C-4386-93D9-713DA23FAED1}" presName="descendantText" presStyleLbl="alignAccFollowNode1" presStyleIdx="2" presStyleCnt="5">
        <dgm:presLayoutVars>
          <dgm:bulletEnabled val="1"/>
        </dgm:presLayoutVars>
      </dgm:prSet>
      <dgm:spPr/>
    </dgm:pt>
    <dgm:pt modelId="{8E52B525-B706-442D-B637-0DC91EE3E941}" type="pres">
      <dgm:prSet presAssocID="{08A7A435-C12A-4205-A14F-A37060515BB8}" presName="sp" presStyleCnt="0"/>
      <dgm:spPr/>
    </dgm:pt>
    <dgm:pt modelId="{26D8E15E-F375-4FC4-AB97-B75923E48B3F}" type="pres">
      <dgm:prSet presAssocID="{01887E1A-4B21-FF45-8526-201D2E200D3D}" presName="linNode" presStyleCnt="0"/>
      <dgm:spPr/>
    </dgm:pt>
    <dgm:pt modelId="{303124FF-D7AF-4BEF-8E83-9EE9146DB581}" type="pres">
      <dgm:prSet presAssocID="{01887E1A-4B21-FF45-8526-201D2E200D3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E99FE8F8-9E6C-4A1D-9E1B-71A4802FA63D}" type="pres">
      <dgm:prSet presAssocID="{01887E1A-4B21-FF45-8526-201D2E200D3D}" presName="descendantText" presStyleLbl="alignAccFollowNode1" presStyleIdx="3" presStyleCnt="5">
        <dgm:presLayoutVars>
          <dgm:bulletEnabled val="1"/>
        </dgm:presLayoutVars>
      </dgm:prSet>
      <dgm:spPr/>
    </dgm:pt>
    <dgm:pt modelId="{67238517-8E92-4D08-9F55-C5F6EAB9A154}" type="pres">
      <dgm:prSet presAssocID="{B407B1FC-E074-944B-AA87-283DCE7FBD2C}" presName="sp" presStyleCnt="0"/>
      <dgm:spPr/>
    </dgm:pt>
    <dgm:pt modelId="{354FA154-07D3-4392-9175-1A861C7EB43B}" type="pres">
      <dgm:prSet presAssocID="{6066F280-1ED0-4CD5-B93F-932666E47DF6}" presName="linNode" presStyleCnt="0"/>
      <dgm:spPr/>
    </dgm:pt>
    <dgm:pt modelId="{0D2AED23-0DF2-4ED3-BDBB-820593BFE71B}" type="pres">
      <dgm:prSet presAssocID="{6066F280-1ED0-4CD5-B93F-932666E47DF6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12E6A186-E271-4A3B-BB71-44F58DEB1943}" type="pres">
      <dgm:prSet presAssocID="{6066F280-1ED0-4CD5-B93F-932666E47DF6}" presName="descendantText" presStyleLbl="alignAccFollowNode1" presStyleIdx="4" presStyleCnt="5">
        <dgm:presLayoutVars>
          <dgm:bulletEnabled val="1"/>
        </dgm:presLayoutVars>
      </dgm:prSet>
      <dgm:spPr/>
    </dgm:pt>
    <dgm:pt modelId="{63AAE26B-A4D7-4FEB-8B4D-1BBD03AC981B}" type="pres">
      <dgm:prSet presAssocID="{28EC3629-A793-41BE-B54D-4ED7320BF168}" presName="sp" presStyleCnt="0"/>
      <dgm:spPr/>
    </dgm:pt>
    <dgm:pt modelId="{4BADD8F8-33F1-4DEA-9C13-3A83C8B43A80}" type="pres">
      <dgm:prSet presAssocID="{8C034A46-7010-4FC3-A5D3-C76450684EF6}" presName="linNode" presStyleCnt="0"/>
      <dgm:spPr/>
    </dgm:pt>
    <dgm:pt modelId="{E3087E88-249C-4C7E-B353-C9C397492F9E}" type="pres">
      <dgm:prSet presAssocID="{8C034A46-7010-4FC3-A5D3-C76450684EF6}" presName="parentText" presStyleLbl="node1" presStyleIdx="5" presStyleCnt="6" custScaleX="277778" custLinFactNeighborX="5652" custLinFactNeighborY="6658">
        <dgm:presLayoutVars>
          <dgm:chMax val="1"/>
          <dgm:bulletEnabled val="1"/>
        </dgm:presLayoutVars>
      </dgm:prSet>
      <dgm:spPr/>
    </dgm:pt>
  </dgm:ptLst>
  <dgm:cxnLst>
    <dgm:cxn modelId="{FE695605-4711-4CA6-8788-925A80C21C4A}" type="presOf" srcId="{B2507A17-BCF2-4C14-AE4C-9F00ECEE8951}" destId="{E99FE8F8-9E6C-4A1D-9E1B-71A4802FA63D}" srcOrd="0" destOrd="0" presId="urn:microsoft.com/office/officeart/2005/8/layout/vList5"/>
    <dgm:cxn modelId="{F6D9DC09-0F8F-4F82-B866-3397F6546266}" srcId="{256F79F2-519D-4389-A07E-48CC6E2ED8BD}" destId="{6066F280-1ED0-4CD5-B93F-932666E47DF6}" srcOrd="4" destOrd="0" parTransId="{B3154322-0025-47DD-8C2E-A5466CAAAEEF}" sibTransId="{28EC3629-A793-41BE-B54D-4ED7320BF168}"/>
    <dgm:cxn modelId="{873FE50C-E53A-4493-9863-6EA97A5031F3}" srcId="{479E6B80-B17C-4386-93D9-713DA23FAED1}" destId="{EF6D435E-9CA7-4AF3-A526-EF32E5221B00}" srcOrd="0" destOrd="0" parTransId="{79660BB1-D27A-4C16-A395-7F5023136BEF}" sibTransId="{C889F893-4D1D-4166-9ED1-6EA44FDB1447}"/>
    <dgm:cxn modelId="{BB186612-2680-49A9-B8A2-93F40592D7A7}" srcId="{A36843EA-4D8B-4525-8A44-C1C855FD75F7}" destId="{C1CC7085-C8C8-498D-A7E7-B22B5B01753C}" srcOrd="0" destOrd="0" parTransId="{6F79C299-233F-4429-BB36-1B30BF683CF1}" sibTransId="{3147D6E3-084B-4E5E-9DF0-4960135E84BE}"/>
    <dgm:cxn modelId="{E04BD218-B056-4F0F-B616-CEC0C6652B0C}" srcId="{01887E1A-4B21-FF45-8526-201D2E200D3D}" destId="{B2507A17-BCF2-4C14-AE4C-9F00ECEE8951}" srcOrd="0" destOrd="0" parTransId="{6D6259CE-FE47-4C23-84F6-2B3F43206D40}" sibTransId="{9B39F729-FE7A-42ED-AFED-E57B854588DA}"/>
    <dgm:cxn modelId="{2709CF19-C2B2-4FB6-AD4E-43186B982C35}" type="presOf" srcId="{256F79F2-519D-4389-A07E-48CC6E2ED8BD}" destId="{1BF3FD8B-1B07-468A-8A5E-FE84C2FACFF3}" srcOrd="0" destOrd="0" presId="urn:microsoft.com/office/officeart/2005/8/layout/vList5"/>
    <dgm:cxn modelId="{F628C621-813C-400A-9D4B-A0AEFD44F610}" type="presOf" srcId="{479E6B80-B17C-4386-93D9-713DA23FAED1}" destId="{EF6243BE-F287-4734-9ED4-526160453CBB}" srcOrd="0" destOrd="0" presId="urn:microsoft.com/office/officeart/2005/8/layout/vList5"/>
    <dgm:cxn modelId="{41F77927-22E4-4308-A40E-3D11C02BF32D}" type="presOf" srcId="{6066F280-1ED0-4CD5-B93F-932666E47DF6}" destId="{0D2AED23-0DF2-4ED3-BDBB-820593BFE71B}" srcOrd="0" destOrd="0" presId="urn:microsoft.com/office/officeart/2005/8/layout/vList5"/>
    <dgm:cxn modelId="{23165936-10D4-4463-B40E-AE931C561555}" type="presOf" srcId="{C1CC7085-C8C8-498D-A7E7-B22B5B01753C}" destId="{C4A3BAB6-5D9B-4C7B-B644-E2E1EA8515C2}" srcOrd="0" destOrd="0" presId="urn:microsoft.com/office/officeart/2005/8/layout/vList5"/>
    <dgm:cxn modelId="{2638FA37-65CE-344C-9F01-A3F5ABADDD67}" srcId="{256F79F2-519D-4389-A07E-48CC6E2ED8BD}" destId="{91C616CA-13F4-5B46-9DD7-79EAB2FEB81C}" srcOrd="1" destOrd="0" parTransId="{955E998E-FAAC-9342-A6F7-9892122FE79C}" sibTransId="{D533596A-D318-074D-8AB1-F1E4E67D7697}"/>
    <dgm:cxn modelId="{EEEC314B-E1BC-46C8-BE5B-3FC79256E346}" type="presOf" srcId="{EF6D435E-9CA7-4AF3-A526-EF32E5221B00}" destId="{363B3240-3410-4BDF-AE09-30D6FC9198AB}" srcOrd="0" destOrd="0" presId="urn:microsoft.com/office/officeart/2005/8/layout/vList5"/>
    <dgm:cxn modelId="{4BFF085D-5779-4F69-884E-0F12C78501C9}" type="presOf" srcId="{91C616CA-13F4-5B46-9DD7-79EAB2FEB81C}" destId="{AA3413F2-4454-45EC-888B-94C6794197AB}" srcOrd="0" destOrd="0" presId="urn:microsoft.com/office/officeart/2005/8/layout/vList5"/>
    <dgm:cxn modelId="{39266272-1EE6-B646-B9F1-B9106E69C3B5}" srcId="{256F79F2-519D-4389-A07E-48CC6E2ED8BD}" destId="{01887E1A-4B21-FF45-8526-201D2E200D3D}" srcOrd="3" destOrd="0" parTransId="{DD83BA28-CFD0-5E41-9184-FAD61B18DCE4}" sibTransId="{B407B1FC-E074-944B-AA87-283DCE7FBD2C}"/>
    <dgm:cxn modelId="{50C6BAA8-A355-4285-9432-DAFA8BA7DE3D}" type="presOf" srcId="{8C034A46-7010-4FC3-A5D3-C76450684EF6}" destId="{E3087E88-249C-4C7E-B353-C9C397492F9E}" srcOrd="0" destOrd="0" presId="urn:microsoft.com/office/officeart/2005/8/layout/vList5"/>
    <dgm:cxn modelId="{22E81CAB-CA05-4CE5-810B-6B9B80B80472}" srcId="{256F79F2-519D-4389-A07E-48CC6E2ED8BD}" destId="{479E6B80-B17C-4386-93D9-713DA23FAED1}" srcOrd="2" destOrd="0" parTransId="{B9E89C34-D8B1-4074-A442-398949F626BA}" sibTransId="{08A7A435-C12A-4205-A14F-A37060515BB8}"/>
    <dgm:cxn modelId="{DAA786B3-248A-4034-886A-60633D9D17F6}" type="presOf" srcId="{A36843EA-4D8B-4525-8A44-C1C855FD75F7}" destId="{A3B23AB9-979A-4AC4-8D37-88737CA03C5C}" srcOrd="0" destOrd="0" presId="urn:microsoft.com/office/officeart/2005/8/layout/vList5"/>
    <dgm:cxn modelId="{07E282B5-8BA8-4632-A17C-A564E3C2709C}" srcId="{6066F280-1ED0-4CD5-B93F-932666E47DF6}" destId="{85EA67F6-0119-40F3-94F2-7CF6CC967CFA}" srcOrd="0" destOrd="0" parTransId="{E35CCB4D-D499-4AEA-B65D-8DBCFE366455}" sibTransId="{5BF7BD26-0593-4BDC-B213-D2C563B5A684}"/>
    <dgm:cxn modelId="{E615C3BA-3D0E-4395-B402-1400E444E489}" type="presOf" srcId="{88A2BB16-E05A-49F3-8693-0FD2AAD07F91}" destId="{1CF290E4-C713-4433-963A-1E3C04057EBC}" srcOrd="0" destOrd="0" presId="urn:microsoft.com/office/officeart/2005/8/layout/vList5"/>
    <dgm:cxn modelId="{93868FCA-3FDE-4715-898D-3DFF1EECF25A}" srcId="{91C616CA-13F4-5B46-9DD7-79EAB2FEB81C}" destId="{88A2BB16-E05A-49F3-8693-0FD2AAD07F91}" srcOrd="0" destOrd="0" parTransId="{64BD6003-72BF-4C57-9643-82FD2D48784F}" sibTransId="{1CD76B4B-3CE4-4795-B607-A626AFB731F7}"/>
    <dgm:cxn modelId="{4D1122D0-4500-4AF7-97C8-1724E98188A4}" type="presOf" srcId="{85EA67F6-0119-40F3-94F2-7CF6CC967CFA}" destId="{12E6A186-E271-4A3B-BB71-44F58DEB1943}" srcOrd="0" destOrd="0" presId="urn:microsoft.com/office/officeart/2005/8/layout/vList5"/>
    <dgm:cxn modelId="{8C0516EF-390E-4345-809D-090AB823721F}" type="presOf" srcId="{01887E1A-4B21-FF45-8526-201D2E200D3D}" destId="{303124FF-D7AF-4BEF-8E83-9EE9146DB581}" srcOrd="0" destOrd="0" presId="urn:microsoft.com/office/officeart/2005/8/layout/vList5"/>
    <dgm:cxn modelId="{E5A26BF3-8ADC-4B2F-BEA1-24B8F0D0430A}" srcId="{256F79F2-519D-4389-A07E-48CC6E2ED8BD}" destId="{A36843EA-4D8B-4525-8A44-C1C855FD75F7}" srcOrd="0" destOrd="0" parTransId="{A6FA99C1-2AC1-4559-9AA7-7DB2D9B95AF0}" sibTransId="{A9E5ABF4-3A28-47DE-BAEA-61DCEDA5B9EE}"/>
    <dgm:cxn modelId="{390D34FF-699B-42CE-AFEF-217B1F502D0F}" srcId="{256F79F2-519D-4389-A07E-48CC6E2ED8BD}" destId="{8C034A46-7010-4FC3-A5D3-C76450684EF6}" srcOrd="5" destOrd="0" parTransId="{2AE1CCAA-C2E9-466D-9158-10837FA02B94}" sibTransId="{9EE0C7D4-11DA-4E45-8BD5-431B9FCB1000}"/>
    <dgm:cxn modelId="{A943CF4E-FA27-4731-9927-91BD4FB78B77}" type="presParOf" srcId="{1BF3FD8B-1B07-468A-8A5E-FE84C2FACFF3}" destId="{23346CEC-B25F-4984-A0F7-761D6270A58D}" srcOrd="0" destOrd="0" presId="urn:microsoft.com/office/officeart/2005/8/layout/vList5"/>
    <dgm:cxn modelId="{C9860BCB-C1B1-4144-A80F-0E36F395B242}" type="presParOf" srcId="{23346CEC-B25F-4984-A0F7-761D6270A58D}" destId="{A3B23AB9-979A-4AC4-8D37-88737CA03C5C}" srcOrd="0" destOrd="0" presId="urn:microsoft.com/office/officeart/2005/8/layout/vList5"/>
    <dgm:cxn modelId="{CC5B07A3-9F18-42FC-A1F9-49818EF5C55E}" type="presParOf" srcId="{23346CEC-B25F-4984-A0F7-761D6270A58D}" destId="{C4A3BAB6-5D9B-4C7B-B644-E2E1EA8515C2}" srcOrd="1" destOrd="0" presId="urn:microsoft.com/office/officeart/2005/8/layout/vList5"/>
    <dgm:cxn modelId="{C2FA1BB8-843A-4B65-B92B-87E3CBEE18B0}" type="presParOf" srcId="{1BF3FD8B-1B07-468A-8A5E-FE84C2FACFF3}" destId="{D3D9D73C-88AC-45D5-938A-FD95CC5D63B4}" srcOrd="1" destOrd="0" presId="urn:microsoft.com/office/officeart/2005/8/layout/vList5"/>
    <dgm:cxn modelId="{93BBC37E-7DA7-4E9D-AE97-670ED15E7654}" type="presParOf" srcId="{1BF3FD8B-1B07-468A-8A5E-FE84C2FACFF3}" destId="{A336E7D0-4DAA-4318-B09F-0AFD20A0A05E}" srcOrd="2" destOrd="0" presId="urn:microsoft.com/office/officeart/2005/8/layout/vList5"/>
    <dgm:cxn modelId="{FFC3078E-5DFA-4B2A-BBC2-2DE40734B8DE}" type="presParOf" srcId="{A336E7D0-4DAA-4318-B09F-0AFD20A0A05E}" destId="{AA3413F2-4454-45EC-888B-94C6794197AB}" srcOrd="0" destOrd="0" presId="urn:microsoft.com/office/officeart/2005/8/layout/vList5"/>
    <dgm:cxn modelId="{CA7E68D7-1DFA-4540-828C-85B36AE8775F}" type="presParOf" srcId="{A336E7D0-4DAA-4318-B09F-0AFD20A0A05E}" destId="{1CF290E4-C713-4433-963A-1E3C04057EBC}" srcOrd="1" destOrd="0" presId="urn:microsoft.com/office/officeart/2005/8/layout/vList5"/>
    <dgm:cxn modelId="{3379003A-20F1-4D3C-A117-E8ED996F3AD4}" type="presParOf" srcId="{1BF3FD8B-1B07-468A-8A5E-FE84C2FACFF3}" destId="{3518C67D-E181-4485-81D0-0966A5D3436B}" srcOrd="3" destOrd="0" presId="urn:microsoft.com/office/officeart/2005/8/layout/vList5"/>
    <dgm:cxn modelId="{2BE5DCAC-8C85-4C57-8A4D-FB181EE058AA}" type="presParOf" srcId="{1BF3FD8B-1B07-468A-8A5E-FE84C2FACFF3}" destId="{1D5169A4-8E12-46BB-AFC6-328B1045AE5C}" srcOrd="4" destOrd="0" presId="urn:microsoft.com/office/officeart/2005/8/layout/vList5"/>
    <dgm:cxn modelId="{E51DA600-5B08-4338-B58F-EC75B6A77EE8}" type="presParOf" srcId="{1D5169A4-8E12-46BB-AFC6-328B1045AE5C}" destId="{EF6243BE-F287-4734-9ED4-526160453CBB}" srcOrd="0" destOrd="0" presId="urn:microsoft.com/office/officeart/2005/8/layout/vList5"/>
    <dgm:cxn modelId="{221AD4C3-4A3B-4182-A0DA-B49BFF4AEA1B}" type="presParOf" srcId="{1D5169A4-8E12-46BB-AFC6-328B1045AE5C}" destId="{363B3240-3410-4BDF-AE09-30D6FC9198AB}" srcOrd="1" destOrd="0" presId="urn:microsoft.com/office/officeart/2005/8/layout/vList5"/>
    <dgm:cxn modelId="{C6F423B3-2FB5-4353-B31B-C98FD0C37BF3}" type="presParOf" srcId="{1BF3FD8B-1B07-468A-8A5E-FE84C2FACFF3}" destId="{8E52B525-B706-442D-B637-0DC91EE3E941}" srcOrd="5" destOrd="0" presId="urn:microsoft.com/office/officeart/2005/8/layout/vList5"/>
    <dgm:cxn modelId="{57CFD787-D4AA-45ED-A168-09FB73262146}" type="presParOf" srcId="{1BF3FD8B-1B07-468A-8A5E-FE84C2FACFF3}" destId="{26D8E15E-F375-4FC4-AB97-B75923E48B3F}" srcOrd="6" destOrd="0" presId="urn:microsoft.com/office/officeart/2005/8/layout/vList5"/>
    <dgm:cxn modelId="{1D15B928-DF04-49E5-B72A-9B0A775D516B}" type="presParOf" srcId="{26D8E15E-F375-4FC4-AB97-B75923E48B3F}" destId="{303124FF-D7AF-4BEF-8E83-9EE9146DB581}" srcOrd="0" destOrd="0" presId="urn:microsoft.com/office/officeart/2005/8/layout/vList5"/>
    <dgm:cxn modelId="{5DAA9DB7-58DC-4935-A0B4-AA056E9A5395}" type="presParOf" srcId="{26D8E15E-F375-4FC4-AB97-B75923E48B3F}" destId="{E99FE8F8-9E6C-4A1D-9E1B-71A4802FA63D}" srcOrd="1" destOrd="0" presId="urn:microsoft.com/office/officeart/2005/8/layout/vList5"/>
    <dgm:cxn modelId="{E731A836-6CC5-4DA0-BCF4-3F631EE9AEDF}" type="presParOf" srcId="{1BF3FD8B-1B07-468A-8A5E-FE84C2FACFF3}" destId="{67238517-8E92-4D08-9F55-C5F6EAB9A154}" srcOrd="7" destOrd="0" presId="urn:microsoft.com/office/officeart/2005/8/layout/vList5"/>
    <dgm:cxn modelId="{D3F5978A-E0B2-4811-ADF8-D88AABAB2E24}" type="presParOf" srcId="{1BF3FD8B-1B07-468A-8A5E-FE84C2FACFF3}" destId="{354FA154-07D3-4392-9175-1A861C7EB43B}" srcOrd="8" destOrd="0" presId="urn:microsoft.com/office/officeart/2005/8/layout/vList5"/>
    <dgm:cxn modelId="{38A9D1F2-8102-4D1A-9196-04F9F9366214}" type="presParOf" srcId="{354FA154-07D3-4392-9175-1A861C7EB43B}" destId="{0D2AED23-0DF2-4ED3-BDBB-820593BFE71B}" srcOrd="0" destOrd="0" presId="urn:microsoft.com/office/officeart/2005/8/layout/vList5"/>
    <dgm:cxn modelId="{43F3C469-8463-4770-B318-D48BD3FCF7B7}" type="presParOf" srcId="{354FA154-07D3-4392-9175-1A861C7EB43B}" destId="{12E6A186-E271-4A3B-BB71-44F58DEB1943}" srcOrd="1" destOrd="0" presId="urn:microsoft.com/office/officeart/2005/8/layout/vList5"/>
    <dgm:cxn modelId="{837966BF-EE94-4A67-87D4-2B2E1968EE87}" type="presParOf" srcId="{1BF3FD8B-1B07-468A-8A5E-FE84C2FACFF3}" destId="{63AAE26B-A4D7-4FEB-8B4D-1BBD03AC981B}" srcOrd="9" destOrd="0" presId="urn:microsoft.com/office/officeart/2005/8/layout/vList5"/>
    <dgm:cxn modelId="{95ECBFAF-B0D4-496A-BC89-7847F4CC7B4E}" type="presParOf" srcId="{1BF3FD8B-1B07-468A-8A5E-FE84C2FACFF3}" destId="{4BADD8F8-33F1-4DEA-9C13-3A83C8B43A80}" srcOrd="10" destOrd="0" presId="urn:microsoft.com/office/officeart/2005/8/layout/vList5"/>
    <dgm:cxn modelId="{BD1C62FE-F83D-4D79-9458-2C2924EE5961}" type="presParOf" srcId="{4BADD8F8-33F1-4DEA-9C13-3A83C8B43A80}" destId="{E3087E88-249C-4C7E-B353-C9C397492F9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BCB3B-AD7B-49F0-9056-D9F3C254CD9A}">
      <dsp:nvSpPr>
        <dsp:cNvPr id="0" name=""/>
        <dsp:cNvSpPr/>
      </dsp:nvSpPr>
      <dsp:spPr>
        <a:xfrm>
          <a:off x="82613" y="741537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73A2C-FB26-45DE-9C6A-28FA832F81A6}">
      <dsp:nvSpPr>
        <dsp:cNvPr id="0" name=""/>
        <dsp:cNvSpPr/>
      </dsp:nvSpPr>
      <dsp:spPr>
        <a:xfrm>
          <a:off x="271034" y="929959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BE263-701F-4C80-BCBD-690B3123603D}">
      <dsp:nvSpPr>
        <dsp:cNvPr id="0" name=""/>
        <dsp:cNvSpPr/>
      </dsp:nvSpPr>
      <dsp:spPr>
        <a:xfrm>
          <a:off x="1172126" y="74153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Página web</a:t>
          </a:r>
          <a:endParaRPr lang="en-US" sz="1700" kern="1200"/>
        </a:p>
      </dsp:txBody>
      <dsp:txXfrm>
        <a:off x="1172126" y="741537"/>
        <a:ext cx="2114937" cy="897246"/>
      </dsp:txXfrm>
    </dsp:sp>
    <dsp:sp modelId="{D4F77FB4-82EB-4B7E-AD85-9A0BDC1B91CF}">
      <dsp:nvSpPr>
        <dsp:cNvPr id="0" name=""/>
        <dsp:cNvSpPr/>
      </dsp:nvSpPr>
      <dsp:spPr>
        <a:xfrm>
          <a:off x="3655575" y="741537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39D42-0C91-4637-9582-23C229E0F2C7}">
      <dsp:nvSpPr>
        <dsp:cNvPr id="0" name=""/>
        <dsp:cNvSpPr/>
      </dsp:nvSpPr>
      <dsp:spPr>
        <a:xfrm>
          <a:off x="3843996" y="929959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8A86A-0F47-4B0C-8906-F512AE20CFB8}">
      <dsp:nvSpPr>
        <dsp:cNvPr id="0" name=""/>
        <dsp:cNvSpPr/>
      </dsp:nvSpPr>
      <dsp:spPr>
        <a:xfrm>
          <a:off x="4745088" y="74153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Televisión entrada edificio principal</a:t>
          </a:r>
          <a:endParaRPr lang="en-US" sz="1700" kern="1200"/>
        </a:p>
      </dsp:txBody>
      <dsp:txXfrm>
        <a:off x="4745088" y="741537"/>
        <a:ext cx="2114937" cy="897246"/>
      </dsp:txXfrm>
    </dsp:sp>
    <dsp:sp modelId="{0217E561-FB63-456F-AD8F-4EAF51400FF6}">
      <dsp:nvSpPr>
        <dsp:cNvPr id="0" name=""/>
        <dsp:cNvSpPr/>
      </dsp:nvSpPr>
      <dsp:spPr>
        <a:xfrm>
          <a:off x="7228536" y="741537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1414-C9FE-49B5-8146-91ED78ED6511}">
      <dsp:nvSpPr>
        <dsp:cNvPr id="0" name=""/>
        <dsp:cNvSpPr/>
      </dsp:nvSpPr>
      <dsp:spPr>
        <a:xfrm>
          <a:off x="7416958" y="929959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BA844-71F5-4AC2-A69E-FCD6BE94814C}">
      <dsp:nvSpPr>
        <dsp:cNvPr id="0" name=""/>
        <dsp:cNvSpPr/>
      </dsp:nvSpPr>
      <dsp:spPr>
        <a:xfrm>
          <a:off x="8318049" y="74153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Aplicación TOKAPP</a:t>
          </a:r>
          <a:endParaRPr lang="en-US" sz="1700" kern="1200"/>
        </a:p>
      </dsp:txBody>
      <dsp:txXfrm>
        <a:off x="8318049" y="741537"/>
        <a:ext cx="2114937" cy="897246"/>
      </dsp:txXfrm>
    </dsp:sp>
    <dsp:sp modelId="{38AD3827-225D-4EA9-83F7-685217FDFBC2}">
      <dsp:nvSpPr>
        <dsp:cNvPr id="0" name=""/>
        <dsp:cNvSpPr/>
      </dsp:nvSpPr>
      <dsp:spPr>
        <a:xfrm>
          <a:off x="82613" y="231009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62372-DC6A-471D-8750-6973FEB9DA71}">
      <dsp:nvSpPr>
        <dsp:cNvPr id="0" name=""/>
        <dsp:cNvSpPr/>
      </dsp:nvSpPr>
      <dsp:spPr>
        <a:xfrm>
          <a:off x="271034" y="249851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C1559-B433-4294-874B-0D9EA65FA863}">
      <dsp:nvSpPr>
        <dsp:cNvPr id="0" name=""/>
        <dsp:cNvSpPr/>
      </dsp:nvSpPr>
      <dsp:spPr>
        <a:xfrm>
          <a:off x="1172126" y="231009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REDES SOCIALES </a:t>
          </a:r>
        </a:p>
      </dsp:txBody>
      <dsp:txXfrm>
        <a:off x="1172126" y="2310092"/>
        <a:ext cx="2114937" cy="897246"/>
      </dsp:txXfrm>
    </dsp:sp>
    <dsp:sp modelId="{72E70FEC-6DD8-4AA9-8B37-8326A0C5FDB0}">
      <dsp:nvSpPr>
        <dsp:cNvPr id="0" name=""/>
        <dsp:cNvSpPr/>
      </dsp:nvSpPr>
      <dsp:spPr>
        <a:xfrm>
          <a:off x="3655575" y="231009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F7019-B98D-4B08-96DA-465DFCF017E4}">
      <dsp:nvSpPr>
        <dsp:cNvPr id="0" name=""/>
        <dsp:cNvSpPr/>
      </dsp:nvSpPr>
      <dsp:spPr>
        <a:xfrm>
          <a:off x="3843996" y="249851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FE4DC-BF57-4905-9EB0-FDF581CEBFC3}">
      <dsp:nvSpPr>
        <dsp:cNvPr id="0" name=""/>
        <dsp:cNvSpPr/>
      </dsp:nvSpPr>
      <dsp:spPr>
        <a:xfrm>
          <a:off x="4745088" y="231009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Teléfono: 985 393 393</a:t>
          </a:r>
        </a:p>
      </dsp:txBody>
      <dsp:txXfrm>
        <a:off x="4745088" y="2310092"/>
        <a:ext cx="2114937" cy="897246"/>
      </dsp:txXfrm>
    </dsp:sp>
    <dsp:sp modelId="{F7141753-C8EB-4CC0-9B5E-4EB20F7F3D4F}">
      <dsp:nvSpPr>
        <dsp:cNvPr id="0" name=""/>
        <dsp:cNvSpPr/>
      </dsp:nvSpPr>
      <dsp:spPr>
        <a:xfrm>
          <a:off x="7228536" y="231009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EAD76-A060-422D-A856-6FC73F1BC739}">
      <dsp:nvSpPr>
        <dsp:cNvPr id="0" name=""/>
        <dsp:cNvSpPr/>
      </dsp:nvSpPr>
      <dsp:spPr>
        <a:xfrm>
          <a:off x="7416958" y="249851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77759-4466-4608-8170-ECF5C524F0E9}">
      <dsp:nvSpPr>
        <dsp:cNvPr id="0" name=""/>
        <dsp:cNvSpPr/>
      </dsp:nvSpPr>
      <dsp:spPr>
        <a:xfrm>
          <a:off x="8318049" y="231009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Correo</a:t>
          </a:r>
          <a:r>
            <a:rPr lang="en-US" sz="1700" kern="1200" dirty="0"/>
            <a:t>: eoigijon@educastur.org</a:t>
          </a:r>
        </a:p>
      </dsp:txBody>
      <dsp:txXfrm>
        <a:off x="8318049" y="2310092"/>
        <a:ext cx="2114937" cy="8972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BAB6-5D9B-4C7B-B644-E2E1EA8515C2}">
      <dsp:nvSpPr>
        <dsp:cNvPr id="0" name=""/>
        <dsp:cNvSpPr/>
      </dsp:nvSpPr>
      <dsp:spPr>
        <a:xfrm rot="5400000">
          <a:off x="3426807" y="-1335361"/>
          <a:ext cx="707545" cy="35581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6</a:t>
          </a:r>
        </a:p>
      </dsp:txBody>
      <dsp:txXfrm rot="-5400000">
        <a:off x="2001484" y="124501"/>
        <a:ext cx="3523654" cy="638467"/>
      </dsp:txXfrm>
    </dsp:sp>
    <dsp:sp modelId="{A3B23AB9-979A-4AC4-8D37-88737CA03C5C}">
      <dsp:nvSpPr>
        <dsp:cNvPr id="0" name=""/>
        <dsp:cNvSpPr/>
      </dsp:nvSpPr>
      <dsp:spPr>
        <a:xfrm>
          <a:off x="0" y="1519"/>
          <a:ext cx="2001483" cy="88443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Comprensión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orales</a:t>
          </a:r>
          <a:endParaRPr lang="en-US" sz="1800" kern="1200" dirty="0"/>
        </a:p>
      </dsp:txBody>
      <dsp:txXfrm>
        <a:off x="43174" y="44693"/>
        <a:ext cx="1915135" cy="798083"/>
      </dsp:txXfrm>
    </dsp:sp>
    <dsp:sp modelId="{1CF290E4-C713-4433-963A-1E3C04057EBC}">
      <dsp:nvSpPr>
        <dsp:cNvPr id="0" name=""/>
        <dsp:cNvSpPr/>
      </dsp:nvSpPr>
      <dsp:spPr>
        <a:xfrm rot="5400000">
          <a:off x="3426807" y="-406708"/>
          <a:ext cx="707545" cy="3558193"/>
        </a:xfrm>
        <a:prstGeom prst="round2SameRect">
          <a:avLst/>
        </a:prstGeom>
        <a:solidFill>
          <a:schemeClr val="accent3">
            <a:tint val="40000"/>
            <a:alpha val="90000"/>
            <a:hueOff val="507285"/>
            <a:satOff val="25000"/>
            <a:lumOff val="44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7285"/>
              <a:satOff val="25000"/>
              <a:lumOff val="4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kern="1200" dirty="0"/>
            <a:t>6</a:t>
          </a:r>
        </a:p>
      </dsp:txBody>
      <dsp:txXfrm rot="-5400000">
        <a:off x="2001484" y="1053154"/>
        <a:ext cx="3523654" cy="638467"/>
      </dsp:txXfrm>
    </dsp:sp>
    <dsp:sp modelId="{AA3413F2-4454-45EC-888B-94C6794197AB}">
      <dsp:nvSpPr>
        <dsp:cNvPr id="0" name=""/>
        <dsp:cNvSpPr/>
      </dsp:nvSpPr>
      <dsp:spPr>
        <a:xfrm>
          <a:off x="0" y="930172"/>
          <a:ext cx="2001483" cy="884431"/>
        </a:xfrm>
        <a:prstGeom prst="roundRect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Comprensión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escritos</a:t>
          </a:r>
          <a:endParaRPr lang="es-ES" sz="1800" kern="1200" dirty="0"/>
        </a:p>
      </dsp:txBody>
      <dsp:txXfrm>
        <a:off x="43174" y="973346"/>
        <a:ext cx="1915135" cy="798083"/>
      </dsp:txXfrm>
    </dsp:sp>
    <dsp:sp modelId="{363B3240-3410-4BDF-AE09-30D6FC9198AB}">
      <dsp:nvSpPr>
        <dsp:cNvPr id="0" name=""/>
        <dsp:cNvSpPr/>
      </dsp:nvSpPr>
      <dsp:spPr>
        <a:xfrm rot="5400000">
          <a:off x="3426807" y="521944"/>
          <a:ext cx="707545" cy="3558193"/>
        </a:xfrm>
        <a:prstGeom prst="round2Same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5</a:t>
          </a:r>
        </a:p>
      </dsp:txBody>
      <dsp:txXfrm rot="-5400000">
        <a:off x="2001484" y="1981807"/>
        <a:ext cx="3523654" cy="638467"/>
      </dsp:txXfrm>
    </dsp:sp>
    <dsp:sp modelId="{EF6243BE-F287-4734-9ED4-526160453CBB}">
      <dsp:nvSpPr>
        <dsp:cNvPr id="0" name=""/>
        <dsp:cNvSpPr/>
      </dsp:nvSpPr>
      <dsp:spPr>
        <a:xfrm>
          <a:off x="0" y="1858825"/>
          <a:ext cx="2001483" cy="884431"/>
        </a:xfrm>
        <a:prstGeom prst="roundRect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Producción</a:t>
          </a:r>
          <a:r>
            <a:rPr lang="en-US" sz="1800" b="1" kern="1200" dirty="0"/>
            <a:t> y </a:t>
          </a:r>
          <a:r>
            <a:rPr lang="en-US" sz="1800" b="1" kern="1200" dirty="0" err="1"/>
            <a:t>coproducción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orales</a:t>
          </a:r>
          <a:endParaRPr lang="en-US" sz="1800" kern="1200" dirty="0"/>
        </a:p>
      </dsp:txBody>
      <dsp:txXfrm>
        <a:off x="43174" y="1901999"/>
        <a:ext cx="1915135" cy="798083"/>
      </dsp:txXfrm>
    </dsp:sp>
    <dsp:sp modelId="{E99FE8F8-9E6C-4A1D-9E1B-71A4802FA63D}">
      <dsp:nvSpPr>
        <dsp:cNvPr id="0" name=""/>
        <dsp:cNvSpPr/>
      </dsp:nvSpPr>
      <dsp:spPr>
        <a:xfrm rot="5400000">
          <a:off x="3426807" y="1450597"/>
          <a:ext cx="707545" cy="3558193"/>
        </a:xfrm>
        <a:prstGeom prst="round2SameRect">
          <a:avLst/>
        </a:prstGeom>
        <a:solidFill>
          <a:schemeClr val="accent3">
            <a:tint val="40000"/>
            <a:alpha val="90000"/>
            <a:hueOff val="1521856"/>
            <a:satOff val="75000"/>
            <a:lumOff val="133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521856"/>
              <a:satOff val="75000"/>
              <a:lumOff val="1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5,5</a:t>
          </a:r>
        </a:p>
      </dsp:txBody>
      <dsp:txXfrm rot="-5400000">
        <a:off x="2001484" y="2910460"/>
        <a:ext cx="3523654" cy="638467"/>
      </dsp:txXfrm>
    </dsp:sp>
    <dsp:sp modelId="{303124FF-D7AF-4BEF-8E83-9EE9146DB581}">
      <dsp:nvSpPr>
        <dsp:cNvPr id="0" name=""/>
        <dsp:cNvSpPr/>
      </dsp:nvSpPr>
      <dsp:spPr>
        <a:xfrm>
          <a:off x="0" y="2787478"/>
          <a:ext cx="2001483" cy="884431"/>
        </a:xfrm>
        <a:prstGeom prst="roundRect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Producción</a:t>
          </a:r>
          <a:r>
            <a:rPr lang="en-US" sz="1800" b="1" kern="1200" dirty="0"/>
            <a:t> y </a:t>
          </a:r>
          <a:r>
            <a:rPr lang="en-US" sz="1800" b="1" kern="1200" dirty="0" err="1"/>
            <a:t>coproducción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escritos</a:t>
          </a:r>
          <a:endParaRPr lang="en-US" sz="1800" kern="1200" dirty="0"/>
        </a:p>
      </dsp:txBody>
      <dsp:txXfrm>
        <a:off x="43174" y="2830652"/>
        <a:ext cx="1915135" cy="798083"/>
      </dsp:txXfrm>
    </dsp:sp>
    <dsp:sp modelId="{12E6A186-E271-4A3B-BB71-44F58DEB1943}">
      <dsp:nvSpPr>
        <dsp:cNvPr id="0" name=""/>
        <dsp:cNvSpPr/>
      </dsp:nvSpPr>
      <dsp:spPr>
        <a:xfrm rot="5400000">
          <a:off x="3426807" y="2379250"/>
          <a:ext cx="707545" cy="3558193"/>
        </a:xfrm>
        <a:prstGeom prst="round2Same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5</a:t>
          </a:r>
        </a:p>
      </dsp:txBody>
      <dsp:txXfrm rot="-5400000">
        <a:off x="2001484" y="3839113"/>
        <a:ext cx="3523654" cy="638467"/>
      </dsp:txXfrm>
    </dsp:sp>
    <dsp:sp modelId="{0D2AED23-0DF2-4ED3-BDBB-820593BFE71B}">
      <dsp:nvSpPr>
        <dsp:cNvPr id="0" name=""/>
        <dsp:cNvSpPr/>
      </dsp:nvSpPr>
      <dsp:spPr>
        <a:xfrm>
          <a:off x="0" y="3716131"/>
          <a:ext cx="2001483" cy="884431"/>
        </a:xfrm>
        <a:prstGeom prst="roundRect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Mediación</a:t>
          </a:r>
          <a:endParaRPr lang="en-US" sz="1800" kern="1200" dirty="0"/>
        </a:p>
      </dsp:txBody>
      <dsp:txXfrm>
        <a:off x="43174" y="3759305"/>
        <a:ext cx="1915135" cy="798083"/>
      </dsp:txXfrm>
    </dsp:sp>
    <dsp:sp modelId="{E3087E88-249C-4C7E-B353-C9C397492F9E}">
      <dsp:nvSpPr>
        <dsp:cNvPr id="0" name=""/>
        <dsp:cNvSpPr/>
      </dsp:nvSpPr>
      <dsp:spPr>
        <a:xfrm>
          <a:off x="0" y="4644784"/>
          <a:ext cx="5554252" cy="884431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NO APTO (5,5)</a:t>
          </a:r>
        </a:p>
      </dsp:txBody>
      <dsp:txXfrm>
        <a:off x="43174" y="4687958"/>
        <a:ext cx="5467904" cy="7980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BAB6-5D9B-4C7B-B644-E2E1EA8515C2}">
      <dsp:nvSpPr>
        <dsp:cNvPr id="0" name=""/>
        <dsp:cNvSpPr/>
      </dsp:nvSpPr>
      <dsp:spPr>
        <a:xfrm rot="5400000">
          <a:off x="3426807" y="-1335361"/>
          <a:ext cx="707545" cy="355819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5</a:t>
          </a:r>
        </a:p>
      </dsp:txBody>
      <dsp:txXfrm rot="-5400000">
        <a:off x="2001484" y="124501"/>
        <a:ext cx="3523654" cy="638467"/>
      </dsp:txXfrm>
    </dsp:sp>
    <dsp:sp modelId="{A3B23AB9-979A-4AC4-8D37-88737CA03C5C}">
      <dsp:nvSpPr>
        <dsp:cNvPr id="0" name=""/>
        <dsp:cNvSpPr/>
      </dsp:nvSpPr>
      <dsp:spPr>
        <a:xfrm>
          <a:off x="0" y="1519"/>
          <a:ext cx="2001483" cy="8844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Comprensión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orales</a:t>
          </a:r>
          <a:endParaRPr lang="en-US" sz="1800" kern="1200" dirty="0"/>
        </a:p>
      </dsp:txBody>
      <dsp:txXfrm>
        <a:off x="43174" y="44693"/>
        <a:ext cx="1915135" cy="798083"/>
      </dsp:txXfrm>
    </dsp:sp>
    <dsp:sp modelId="{1CF290E4-C713-4433-963A-1E3C04057EBC}">
      <dsp:nvSpPr>
        <dsp:cNvPr id="0" name=""/>
        <dsp:cNvSpPr/>
      </dsp:nvSpPr>
      <dsp:spPr>
        <a:xfrm rot="5400000">
          <a:off x="3426807" y="-406708"/>
          <a:ext cx="707545" cy="3558193"/>
        </a:xfrm>
        <a:prstGeom prst="round2Same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>
              <a:highlight>
                <a:srgbClr val="FFFF00"/>
              </a:highlight>
            </a:rPr>
            <a:t>4</a:t>
          </a:r>
        </a:p>
      </dsp:txBody>
      <dsp:txXfrm rot="-5400000">
        <a:off x="2001484" y="1053154"/>
        <a:ext cx="3523654" cy="638467"/>
      </dsp:txXfrm>
    </dsp:sp>
    <dsp:sp modelId="{AA3413F2-4454-45EC-888B-94C6794197AB}">
      <dsp:nvSpPr>
        <dsp:cNvPr id="0" name=""/>
        <dsp:cNvSpPr/>
      </dsp:nvSpPr>
      <dsp:spPr>
        <a:xfrm>
          <a:off x="0" y="930172"/>
          <a:ext cx="2001483" cy="884431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Comprensión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escritos</a:t>
          </a:r>
          <a:endParaRPr lang="es-ES" sz="1800" kern="1200" dirty="0"/>
        </a:p>
      </dsp:txBody>
      <dsp:txXfrm>
        <a:off x="43174" y="973346"/>
        <a:ext cx="1915135" cy="798083"/>
      </dsp:txXfrm>
    </dsp:sp>
    <dsp:sp modelId="{363B3240-3410-4BDF-AE09-30D6FC9198AB}">
      <dsp:nvSpPr>
        <dsp:cNvPr id="0" name=""/>
        <dsp:cNvSpPr/>
      </dsp:nvSpPr>
      <dsp:spPr>
        <a:xfrm rot="5400000">
          <a:off x="3426807" y="521944"/>
          <a:ext cx="707545" cy="3558193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5</a:t>
          </a:r>
        </a:p>
      </dsp:txBody>
      <dsp:txXfrm rot="-5400000">
        <a:off x="2001484" y="1981807"/>
        <a:ext cx="3523654" cy="638467"/>
      </dsp:txXfrm>
    </dsp:sp>
    <dsp:sp modelId="{EF6243BE-F287-4734-9ED4-526160453CBB}">
      <dsp:nvSpPr>
        <dsp:cNvPr id="0" name=""/>
        <dsp:cNvSpPr/>
      </dsp:nvSpPr>
      <dsp:spPr>
        <a:xfrm>
          <a:off x="0" y="1858825"/>
          <a:ext cx="2001483" cy="884431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Producción</a:t>
          </a:r>
          <a:r>
            <a:rPr lang="en-US" sz="1800" b="1" kern="1200" dirty="0"/>
            <a:t> y </a:t>
          </a:r>
          <a:r>
            <a:rPr lang="en-US" sz="1800" b="1" kern="1200" dirty="0" err="1"/>
            <a:t>coproducción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orales</a:t>
          </a:r>
          <a:endParaRPr lang="en-US" sz="1800" kern="1200" dirty="0"/>
        </a:p>
      </dsp:txBody>
      <dsp:txXfrm>
        <a:off x="43174" y="1901999"/>
        <a:ext cx="1915135" cy="798083"/>
      </dsp:txXfrm>
    </dsp:sp>
    <dsp:sp modelId="{E99FE8F8-9E6C-4A1D-9E1B-71A4802FA63D}">
      <dsp:nvSpPr>
        <dsp:cNvPr id="0" name=""/>
        <dsp:cNvSpPr/>
      </dsp:nvSpPr>
      <dsp:spPr>
        <a:xfrm rot="5400000">
          <a:off x="3426807" y="1450597"/>
          <a:ext cx="707545" cy="3558193"/>
        </a:xfrm>
        <a:prstGeom prst="round2Same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>
              <a:highlight>
                <a:srgbClr val="FFFF00"/>
              </a:highlight>
            </a:rPr>
            <a:t>3,5</a:t>
          </a:r>
        </a:p>
      </dsp:txBody>
      <dsp:txXfrm rot="-5400000">
        <a:off x="2001484" y="2910460"/>
        <a:ext cx="3523654" cy="638467"/>
      </dsp:txXfrm>
    </dsp:sp>
    <dsp:sp modelId="{303124FF-D7AF-4BEF-8E83-9EE9146DB581}">
      <dsp:nvSpPr>
        <dsp:cNvPr id="0" name=""/>
        <dsp:cNvSpPr/>
      </dsp:nvSpPr>
      <dsp:spPr>
        <a:xfrm>
          <a:off x="0" y="2787478"/>
          <a:ext cx="2001483" cy="884431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Producción</a:t>
          </a:r>
          <a:r>
            <a:rPr lang="en-US" sz="1800" b="1" kern="1200" dirty="0"/>
            <a:t> y </a:t>
          </a:r>
          <a:r>
            <a:rPr lang="en-US" sz="1800" b="1" kern="1200" dirty="0" err="1"/>
            <a:t>coproducción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escritos</a:t>
          </a:r>
          <a:endParaRPr lang="en-US" sz="1800" kern="1200" dirty="0"/>
        </a:p>
      </dsp:txBody>
      <dsp:txXfrm>
        <a:off x="43174" y="2830652"/>
        <a:ext cx="1915135" cy="798083"/>
      </dsp:txXfrm>
    </dsp:sp>
    <dsp:sp modelId="{12E6A186-E271-4A3B-BB71-44F58DEB1943}">
      <dsp:nvSpPr>
        <dsp:cNvPr id="0" name=""/>
        <dsp:cNvSpPr/>
      </dsp:nvSpPr>
      <dsp:spPr>
        <a:xfrm rot="5400000">
          <a:off x="3426807" y="2379250"/>
          <a:ext cx="707545" cy="3558193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5</a:t>
          </a:r>
        </a:p>
      </dsp:txBody>
      <dsp:txXfrm rot="-5400000">
        <a:off x="2001484" y="3839113"/>
        <a:ext cx="3523654" cy="638467"/>
      </dsp:txXfrm>
    </dsp:sp>
    <dsp:sp modelId="{0D2AED23-0DF2-4ED3-BDBB-820593BFE71B}">
      <dsp:nvSpPr>
        <dsp:cNvPr id="0" name=""/>
        <dsp:cNvSpPr/>
      </dsp:nvSpPr>
      <dsp:spPr>
        <a:xfrm>
          <a:off x="0" y="3716131"/>
          <a:ext cx="2001483" cy="884431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Mediación</a:t>
          </a:r>
          <a:endParaRPr lang="en-US" sz="1800" kern="1200" dirty="0"/>
        </a:p>
      </dsp:txBody>
      <dsp:txXfrm>
        <a:off x="43174" y="3759305"/>
        <a:ext cx="1915135" cy="798083"/>
      </dsp:txXfrm>
    </dsp:sp>
    <dsp:sp modelId="{E3087E88-249C-4C7E-B353-C9C397492F9E}">
      <dsp:nvSpPr>
        <dsp:cNvPr id="0" name=""/>
        <dsp:cNvSpPr/>
      </dsp:nvSpPr>
      <dsp:spPr>
        <a:xfrm>
          <a:off x="5424" y="4646303"/>
          <a:ext cx="5554252" cy="88443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NO APTO</a:t>
          </a:r>
        </a:p>
      </dsp:txBody>
      <dsp:txXfrm>
        <a:off x="48598" y="4689477"/>
        <a:ext cx="5467904" cy="7980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1A09B-AB7A-452C-8254-930597D5750E}">
      <dsp:nvSpPr>
        <dsp:cNvPr id="0" name=""/>
        <dsp:cNvSpPr/>
      </dsp:nvSpPr>
      <dsp:spPr>
        <a:xfrm>
          <a:off x="0" y="728468"/>
          <a:ext cx="10515600" cy="1360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66496" rIns="816127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b="1" kern="1200" dirty="0"/>
            <a:t>día </a:t>
          </a:r>
          <a:r>
            <a:rPr lang="en-US" sz="3200" b="1" kern="1200" dirty="0" err="1"/>
            <a:t>después</a:t>
          </a:r>
          <a:r>
            <a:rPr lang="en-US" sz="3200" b="1" kern="1200" dirty="0"/>
            <a:t> de </a:t>
          </a:r>
          <a:r>
            <a:rPr lang="en-US" sz="3200" b="1" kern="1200" dirty="0" err="1"/>
            <a:t>publicación</a:t>
          </a:r>
          <a:r>
            <a:rPr lang="en-US" sz="3200" b="1" kern="1200" dirty="0"/>
            <a:t> </a:t>
          </a:r>
          <a:r>
            <a:rPr lang="en-US" sz="3200" b="1" kern="1200" dirty="0" err="1"/>
            <a:t>en</a:t>
          </a:r>
          <a:r>
            <a:rPr lang="en-US" sz="3200" b="1" kern="1200" dirty="0"/>
            <a:t> BOPA  (15 de </a:t>
          </a:r>
          <a:r>
            <a:rPr lang="en-US" sz="3200" b="1" kern="1200" dirty="0" err="1"/>
            <a:t>febrero</a:t>
          </a:r>
          <a:r>
            <a:rPr lang="en-US" sz="3200" b="1" kern="1200" dirty="0"/>
            <a:t>)</a:t>
          </a:r>
        </a:p>
      </dsp:txBody>
      <dsp:txXfrm>
        <a:off x="0" y="728468"/>
        <a:ext cx="10515600" cy="1360800"/>
      </dsp:txXfrm>
    </dsp:sp>
    <dsp:sp modelId="{8A4F231C-E586-48DD-A5CA-6C594D263573}">
      <dsp:nvSpPr>
        <dsp:cNvPr id="0" name=""/>
        <dsp:cNvSpPr/>
      </dsp:nvSpPr>
      <dsp:spPr>
        <a:xfrm>
          <a:off x="525780" y="256148"/>
          <a:ext cx="7360920" cy="944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/>
            <a:t>COMIENZA</a:t>
          </a:r>
        </a:p>
      </dsp:txBody>
      <dsp:txXfrm>
        <a:off x="571894" y="302262"/>
        <a:ext cx="7268692" cy="852412"/>
      </dsp:txXfrm>
    </dsp:sp>
    <dsp:sp modelId="{0A5588E6-007A-48C8-8B6D-A42879A82D8F}">
      <dsp:nvSpPr>
        <dsp:cNvPr id="0" name=""/>
        <dsp:cNvSpPr/>
      </dsp:nvSpPr>
      <dsp:spPr>
        <a:xfrm>
          <a:off x="0" y="2734389"/>
          <a:ext cx="10515600" cy="1360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66496" rIns="816127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200" b="1" kern="1200" dirty="0"/>
            <a:t>PLAZO 15 DÍAS </a:t>
          </a:r>
          <a:r>
            <a:rPr lang="en-US" sz="2400" b="1" kern="1200" dirty="0"/>
            <a:t>(possible </a:t>
          </a:r>
          <a:r>
            <a:rPr lang="en-US" sz="2400" b="1" kern="1200" dirty="0" err="1"/>
            <a:t>plazo</a:t>
          </a:r>
          <a:r>
            <a:rPr lang="en-US" sz="2400" b="1" kern="1200" dirty="0"/>
            <a:t>: </a:t>
          </a:r>
          <a:r>
            <a:rPr lang="en-US" sz="2400" b="1" i="1" kern="1200" dirty="0"/>
            <a:t>16 de </a:t>
          </a:r>
          <a:r>
            <a:rPr lang="en-US" sz="2400" b="1" i="1" kern="1200" dirty="0" err="1"/>
            <a:t>febrero</a:t>
          </a:r>
          <a:r>
            <a:rPr lang="en-US" sz="2400" b="1" i="1" kern="1200" dirty="0"/>
            <a:t> al 7 de </a:t>
          </a:r>
          <a:r>
            <a:rPr lang="en-US" sz="2400" b="1" i="1" kern="1200" dirty="0" err="1"/>
            <a:t>marzo</a:t>
          </a:r>
          <a:r>
            <a:rPr lang="en-US" sz="2400" b="1" kern="1200" dirty="0"/>
            <a:t>)</a:t>
          </a:r>
        </a:p>
      </dsp:txBody>
      <dsp:txXfrm>
        <a:off x="0" y="2734389"/>
        <a:ext cx="10515600" cy="1360800"/>
      </dsp:txXfrm>
    </dsp:sp>
    <dsp:sp modelId="{76DBF190-8403-4D30-BD1A-C497360B1060}">
      <dsp:nvSpPr>
        <dsp:cNvPr id="0" name=""/>
        <dsp:cNvSpPr/>
      </dsp:nvSpPr>
      <dsp:spPr>
        <a:xfrm>
          <a:off x="525780" y="2262069"/>
          <a:ext cx="7360920" cy="944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/>
            <a:t>FINALIZA</a:t>
          </a:r>
        </a:p>
      </dsp:txBody>
      <dsp:txXfrm>
        <a:off x="571894" y="2308183"/>
        <a:ext cx="7268692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335DC-0F9F-4546-9D24-006A7AE249D5}">
      <dsp:nvSpPr>
        <dsp:cNvPr id="0" name=""/>
        <dsp:cNvSpPr/>
      </dsp:nvSpPr>
      <dsp:spPr>
        <a:xfrm>
          <a:off x="0" y="1071918"/>
          <a:ext cx="3414946" cy="20489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Al </a:t>
          </a:r>
          <a:r>
            <a:rPr lang="en-US" sz="2200" kern="1200" dirty="0" err="1"/>
            <a:t>finalizar</a:t>
          </a:r>
          <a:r>
            <a:rPr lang="en-US" sz="2200" kern="1200" dirty="0"/>
            <a:t> </a:t>
          </a:r>
          <a:r>
            <a:rPr lang="en-US" sz="2200" kern="1200" dirty="0" err="1"/>
            <a:t>cada</a:t>
          </a:r>
          <a:r>
            <a:rPr lang="en-US" sz="2200" kern="1200" dirty="0"/>
            <a:t> </a:t>
          </a:r>
          <a:r>
            <a:rPr lang="en-US" sz="2200" kern="1200" dirty="0" err="1"/>
            <a:t>una</a:t>
          </a:r>
          <a:r>
            <a:rPr lang="en-US" sz="2200" kern="1200" dirty="0"/>
            <a:t> de las </a:t>
          </a:r>
          <a:r>
            <a:rPr lang="en-US" sz="2200" b="1" kern="1200" dirty="0"/>
            <a:t>dos</a:t>
          </a:r>
          <a:r>
            <a:rPr lang="en-US" sz="2200" kern="1200" dirty="0"/>
            <a:t> </a:t>
          </a:r>
          <a:r>
            <a:rPr lang="en-US" sz="2200" kern="1200" dirty="0" err="1"/>
            <a:t>evaluaciones</a:t>
          </a:r>
          <a:r>
            <a:rPr lang="en-US" sz="2200" kern="1200" dirty="0"/>
            <a:t>, </a:t>
          </a:r>
          <a:r>
            <a:rPr lang="en-US" sz="2200" kern="1200" dirty="0" err="1"/>
            <a:t>el</a:t>
          </a:r>
          <a:r>
            <a:rPr lang="en-US" sz="2200" kern="1200" dirty="0"/>
            <a:t> </a:t>
          </a:r>
          <a:r>
            <a:rPr lang="en-US" sz="2200" kern="1200" dirty="0" err="1"/>
            <a:t>alumnado</a:t>
          </a:r>
          <a:r>
            <a:rPr lang="en-US" sz="2200" kern="1200" dirty="0"/>
            <a:t> </a:t>
          </a:r>
          <a:r>
            <a:rPr lang="en-US" sz="2200" kern="1200" dirty="0" err="1"/>
            <a:t>será</a:t>
          </a:r>
          <a:r>
            <a:rPr lang="en-US" sz="2200" kern="1200" dirty="0"/>
            <a:t> </a:t>
          </a:r>
          <a:r>
            <a:rPr lang="en-US" sz="2200" kern="1200" dirty="0" err="1"/>
            <a:t>informado</a:t>
          </a:r>
          <a:r>
            <a:rPr lang="en-US" sz="2200" kern="1200" dirty="0"/>
            <a:t> </a:t>
          </a:r>
          <a:r>
            <a:rPr lang="en-US" sz="2200" kern="1200" dirty="0" err="1"/>
            <a:t>personalmente</a:t>
          </a:r>
          <a:r>
            <a:rPr lang="en-US" sz="2200" kern="1200" dirty="0"/>
            <a:t> de </a:t>
          </a:r>
          <a:r>
            <a:rPr lang="en-US" sz="2200" kern="1200" dirty="0" err="1"/>
            <a:t>su</a:t>
          </a:r>
          <a:r>
            <a:rPr lang="en-US" sz="2200" kern="1200" dirty="0"/>
            <a:t> </a:t>
          </a:r>
          <a:r>
            <a:rPr lang="en-US" sz="2200" kern="1200" dirty="0" err="1"/>
            <a:t>progreso</a:t>
          </a:r>
          <a:r>
            <a:rPr lang="en-US" sz="2200" kern="1200" dirty="0"/>
            <a:t> </a:t>
          </a:r>
          <a:r>
            <a:rPr lang="en-US" sz="2200" kern="1200" dirty="0" err="1"/>
            <a:t>mediante</a:t>
          </a:r>
          <a:r>
            <a:rPr lang="en-US" sz="2200" kern="1200" dirty="0"/>
            <a:t> </a:t>
          </a:r>
          <a:r>
            <a:rPr lang="en-US" sz="2200" kern="1200" dirty="0" err="1"/>
            <a:t>una</a:t>
          </a:r>
          <a:r>
            <a:rPr lang="en-US" sz="2200" kern="1200" dirty="0"/>
            <a:t> nota </a:t>
          </a:r>
          <a:r>
            <a:rPr lang="en-US" sz="2200" kern="1200" dirty="0" err="1"/>
            <a:t>numérica</a:t>
          </a:r>
          <a:r>
            <a:rPr lang="en-US" sz="2200" kern="1200" dirty="0"/>
            <a:t>. </a:t>
          </a:r>
        </a:p>
      </dsp:txBody>
      <dsp:txXfrm>
        <a:off x="0" y="1071918"/>
        <a:ext cx="3414946" cy="2048967"/>
      </dsp:txXfrm>
    </dsp:sp>
    <dsp:sp modelId="{B96C68C2-62BE-2E44-B545-7CEDFBB3B081}">
      <dsp:nvSpPr>
        <dsp:cNvPr id="0" name=""/>
        <dsp:cNvSpPr/>
      </dsp:nvSpPr>
      <dsp:spPr>
        <a:xfrm>
          <a:off x="3756441" y="1071918"/>
          <a:ext cx="3414946" cy="2048967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Para </a:t>
          </a:r>
          <a:r>
            <a:rPr lang="en-US" sz="2200" kern="1200" dirty="0" err="1"/>
            <a:t>ello</a:t>
          </a:r>
          <a:r>
            <a:rPr lang="en-US" sz="2200" kern="1200" dirty="0"/>
            <a:t> se </a:t>
          </a:r>
          <a:r>
            <a:rPr lang="en-US" sz="2200" kern="1200" dirty="0" err="1"/>
            <a:t>utilizará</a:t>
          </a:r>
          <a:r>
            <a:rPr lang="en-US" sz="2200" kern="1200" dirty="0"/>
            <a:t> </a:t>
          </a:r>
          <a:r>
            <a:rPr lang="en-US" sz="2200" kern="1200" dirty="0" err="1"/>
            <a:t>una</a:t>
          </a:r>
          <a:r>
            <a:rPr lang="en-US" sz="2200" kern="1200" dirty="0"/>
            <a:t> </a:t>
          </a:r>
          <a:r>
            <a:rPr lang="en-US" sz="2200" kern="1200" dirty="0" err="1"/>
            <a:t>escala</a:t>
          </a:r>
          <a:r>
            <a:rPr lang="en-US" sz="2200" kern="1200" dirty="0"/>
            <a:t> de 1 a 10 puntos sin </a:t>
          </a:r>
          <a:r>
            <a:rPr lang="en-US" sz="2200" kern="1200" dirty="0" err="1"/>
            <a:t>decimales</a:t>
          </a:r>
          <a:r>
            <a:rPr lang="en-US" sz="2200" kern="1200" dirty="0"/>
            <a:t>. </a:t>
          </a:r>
        </a:p>
      </dsp:txBody>
      <dsp:txXfrm>
        <a:off x="3756441" y="1071918"/>
        <a:ext cx="3414946" cy="2048967"/>
      </dsp:txXfrm>
    </dsp:sp>
    <dsp:sp modelId="{27A16E1D-0FC2-432F-913F-33173D94EB38}">
      <dsp:nvSpPr>
        <dsp:cNvPr id="0" name=""/>
        <dsp:cNvSpPr/>
      </dsp:nvSpPr>
      <dsp:spPr>
        <a:xfrm>
          <a:off x="7512882" y="1071918"/>
          <a:ext cx="3414946" cy="204896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 </a:t>
          </a:r>
          <a:r>
            <a:rPr lang="en-US" sz="2200" kern="1200" dirty="0" err="1"/>
            <a:t>calificación</a:t>
          </a:r>
          <a:r>
            <a:rPr lang="en-US" sz="2200" kern="1200" dirty="0"/>
            <a:t> final </a:t>
          </a:r>
          <a:r>
            <a:rPr lang="en-US" sz="2200" kern="1200" dirty="0" err="1"/>
            <a:t>será</a:t>
          </a:r>
          <a:r>
            <a:rPr lang="en-US" sz="2200" kern="1200" dirty="0"/>
            <a:t> de “APTO” o “NO APTO”</a:t>
          </a:r>
        </a:p>
      </dsp:txBody>
      <dsp:txXfrm>
        <a:off x="7512882" y="1071918"/>
        <a:ext cx="3414946" cy="20489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8538F-004C-483E-A83D-9D7FDBE23E57}">
      <dsp:nvSpPr>
        <dsp:cNvPr id="0" name=""/>
        <dsp:cNvSpPr/>
      </dsp:nvSpPr>
      <dsp:spPr>
        <a:xfrm>
          <a:off x="0" y="1386867"/>
          <a:ext cx="8812354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35060-EE39-4855-AE35-4F1716AECAFF}">
      <dsp:nvSpPr>
        <dsp:cNvPr id="0" name=""/>
        <dsp:cNvSpPr/>
      </dsp:nvSpPr>
      <dsp:spPr>
        <a:xfrm>
          <a:off x="394883" y="1816683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0E9A-4F8D-44DC-84F7-6211A0476D0D}">
      <dsp:nvSpPr>
        <dsp:cNvPr id="0" name=""/>
        <dsp:cNvSpPr/>
      </dsp:nvSpPr>
      <dsp:spPr>
        <a:xfrm>
          <a:off x="1507738" y="1522968"/>
          <a:ext cx="7304615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1" kern="1200"/>
            <a:t>ENERO Y MAYO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1" kern="1200"/>
            <a:t>acceso restringido a través de la página web del centro</a:t>
          </a:r>
          <a:endParaRPr lang="en-US" sz="2400" b="0" kern="1200"/>
        </a:p>
      </dsp:txBody>
      <dsp:txXfrm>
        <a:off x="1507738" y="1522968"/>
        <a:ext cx="7304615" cy="13054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03E13-57C1-5C47-BF3F-539E45B2317E}">
      <dsp:nvSpPr>
        <dsp:cNvPr id="0" name=""/>
        <dsp:cNvSpPr/>
      </dsp:nvSpPr>
      <dsp:spPr>
        <a:xfrm>
          <a:off x="0" y="32247"/>
          <a:ext cx="6291714" cy="973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Comprensión</a:t>
          </a:r>
          <a:r>
            <a:rPr lang="en-US" sz="2400" b="1" kern="1200" dirty="0"/>
            <a:t> de </a:t>
          </a:r>
          <a:r>
            <a:rPr lang="en-US" sz="2400" b="1" kern="1200" dirty="0" err="1"/>
            <a:t>textos</a:t>
          </a:r>
          <a:r>
            <a:rPr lang="en-US" sz="2400" b="1" kern="1200" dirty="0"/>
            <a:t> - </a:t>
          </a:r>
          <a:r>
            <a:rPr lang="en-US" sz="2400" b="1" kern="1200" dirty="0" err="1"/>
            <a:t>orales</a:t>
          </a:r>
          <a:endParaRPr lang="en-US" sz="2400" kern="1200" dirty="0"/>
        </a:p>
      </dsp:txBody>
      <dsp:txXfrm>
        <a:off x="47519" y="79766"/>
        <a:ext cx="6196676" cy="878402"/>
      </dsp:txXfrm>
    </dsp:sp>
    <dsp:sp modelId="{326D5A68-1BAF-2E48-8CA6-679B436B645A}">
      <dsp:nvSpPr>
        <dsp:cNvPr id="0" name=""/>
        <dsp:cNvSpPr/>
      </dsp:nvSpPr>
      <dsp:spPr>
        <a:xfrm>
          <a:off x="0" y="1155447"/>
          <a:ext cx="6291714" cy="973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Comprensión</a:t>
          </a:r>
          <a:r>
            <a:rPr lang="en-US" sz="2400" b="1" kern="1200" dirty="0"/>
            <a:t> de </a:t>
          </a:r>
          <a:r>
            <a:rPr lang="en-US" sz="2400" b="1" kern="1200" dirty="0" err="1"/>
            <a:t>textos</a:t>
          </a:r>
          <a:r>
            <a:rPr lang="en-US" sz="2400" b="1" kern="1200" dirty="0"/>
            <a:t> - </a:t>
          </a:r>
          <a:r>
            <a:rPr lang="en-US" sz="2400" b="1" kern="1200" dirty="0" err="1"/>
            <a:t>escritos</a:t>
          </a:r>
          <a:endParaRPr lang="es-ES" sz="2400" kern="1200" dirty="0"/>
        </a:p>
      </dsp:txBody>
      <dsp:txXfrm>
        <a:off x="47519" y="1202966"/>
        <a:ext cx="6196676" cy="878402"/>
      </dsp:txXfrm>
    </dsp:sp>
    <dsp:sp modelId="{37E16357-8245-BF43-89F7-6BFFFF49C31B}">
      <dsp:nvSpPr>
        <dsp:cNvPr id="0" name=""/>
        <dsp:cNvSpPr/>
      </dsp:nvSpPr>
      <dsp:spPr>
        <a:xfrm>
          <a:off x="0" y="2278647"/>
          <a:ext cx="6291714" cy="973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Producción</a:t>
          </a:r>
          <a:r>
            <a:rPr lang="en-US" sz="2400" b="1" kern="1200" dirty="0"/>
            <a:t> y </a:t>
          </a:r>
          <a:r>
            <a:rPr lang="en-US" sz="2400" b="1" kern="1200" dirty="0" err="1"/>
            <a:t>coproducción</a:t>
          </a:r>
          <a:r>
            <a:rPr lang="en-US" sz="2400" b="1" kern="1200" dirty="0"/>
            <a:t> de </a:t>
          </a:r>
          <a:r>
            <a:rPr lang="en-US" sz="2400" b="1" kern="1200" dirty="0" err="1"/>
            <a:t>textos</a:t>
          </a:r>
          <a:r>
            <a:rPr lang="en-US" sz="2400" b="1" kern="1200" dirty="0"/>
            <a:t> - </a:t>
          </a:r>
          <a:r>
            <a:rPr lang="en-US" sz="2400" b="1" kern="1200" dirty="0" err="1"/>
            <a:t>orales</a:t>
          </a:r>
          <a:endParaRPr lang="en-US" sz="2400" kern="1200" dirty="0"/>
        </a:p>
      </dsp:txBody>
      <dsp:txXfrm>
        <a:off x="47519" y="2326166"/>
        <a:ext cx="6196676" cy="878402"/>
      </dsp:txXfrm>
    </dsp:sp>
    <dsp:sp modelId="{365E5273-57DB-3F4D-9ECE-AD21E5C276AF}">
      <dsp:nvSpPr>
        <dsp:cNvPr id="0" name=""/>
        <dsp:cNvSpPr/>
      </dsp:nvSpPr>
      <dsp:spPr>
        <a:xfrm>
          <a:off x="0" y="3401847"/>
          <a:ext cx="6291714" cy="9734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Producción</a:t>
          </a:r>
          <a:r>
            <a:rPr lang="en-US" sz="2400" b="1" kern="1200" dirty="0"/>
            <a:t> y </a:t>
          </a:r>
          <a:r>
            <a:rPr lang="en-US" sz="2400" b="1" kern="1200" dirty="0" err="1"/>
            <a:t>coproducción</a:t>
          </a:r>
          <a:r>
            <a:rPr lang="en-US" sz="2400" b="1" kern="1200" dirty="0"/>
            <a:t> de </a:t>
          </a:r>
          <a:r>
            <a:rPr lang="en-US" sz="2400" b="1" kern="1200" dirty="0" err="1"/>
            <a:t>textos</a:t>
          </a:r>
          <a:r>
            <a:rPr lang="en-US" sz="2400" b="1" kern="1200" dirty="0"/>
            <a:t> - </a:t>
          </a:r>
          <a:r>
            <a:rPr lang="en-US" sz="2400" b="1" kern="1200" dirty="0" err="1"/>
            <a:t>escritos</a:t>
          </a:r>
          <a:endParaRPr lang="en-US" sz="2400" kern="1200" dirty="0"/>
        </a:p>
      </dsp:txBody>
      <dsp:txXfrm>
        <a:off x="47519" y="3449366"/>
        <a:ext cx="6196676" cy="878402"/>
      </dsp:txXfrm>
    </dsp:sp>
    <dsp:sp modelId="{242356EE-29E8-5341-A7FB-3A91374B37AF}">
      <dsp:nvSpPr>
        <dsp:cNvPr id="0" name=""/>
        <dsp:cNvSpPr/>
      </dsp:nvSpPr>
      <dsp:spPr>
        <a:xfrm>
          <a:off x="0" y="4525047"/>
          <a:ext cx="6291714" cy="9734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Mediación</a:t>
          </a:r>
          <a:endParaRPr lang="en-US" sz="2400" kern="1200" dirty="0"/>
        </a:p>
      </dsp:txBody>
      <dsp:txXfrm>
        <a:off x="47519" y="4572566"/>
        <a:ext cx="6196676" cy="8784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14FA8-D6D3-7947-A3AD-1F67BB221E1A}">
      <dsp:nvSpPr>
        <dsp:cNvPr id="0" name=""/>
        <dsp:cNvSpPr/>
      </dsp:nvSpPr>
      <dsp:spPr>
        <a:xfrm rot="5400000">
          <a:off x="-862496" y="1741081"/>
          <a:ext cx="1958102" cy="21647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C7A5B-0632-C24E-8769-3381BAD65684}">
      <dsp:nvSpPr>
        <dsp:cNvPr id="0" name=""/>
        <dsp:cNvSpPr/>
      </dsp:nvSpPr>
      <dsp:spPr>
        <a:xfrm>
          <a:off x="8318" y="2828369"/>
          <a:ext cx="2705918" cy="652700"/>
        </a:xfrm>
        <a:prstGeom prst="homePlate">
          <a:avLst>
            <a:gd name="adj" fmla="val 2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6 Feb. y 7 Feb.</a:t>
          </a:r>
        </a:p>
      </dsp:txBody>
      <dsp:txXfrm>
        <a:off x="8318" y="2828369"/>
        <a:ext cx="2624331" cy="652700"/>
      </dsp:txXfrm>
    </dsp:sp>
    <dsp:sp modelId="{440AF684-EDBA-7D46-924F-30A6A74F0A56}">
      <dsp:nvSpPr>
        <dsp:cNvPr id="0" name=""/>
        <dsp:cNvSpPr/>
      </dsp:nvSpPr>
      <dsp:spPr>
        <a:xfrm>
          <a:off x="224791" y="1000151"/>
          <a:ext cx="2197205" cy="1323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Fêtons</a:t>
          </a:r>
          <a:r>
            <a:rPr lang="en-US" sz="2000" kern="1200" dirty="0"/>
            <a:t> la </a:t>
          </a:r>
          <a:r>
            <a:rPr lang="en-US" sz="2000" kern="1200" dirty="0" err="1"/>
            <a:t>Chandeleur</a:t>
          </a:r>
          <a:r>
            <a:rPr lang="en-US" sz="2000" i="1" kern="1200" dirty="0"/>
            <a:t> 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solidFill>
                <a:schemeClr val="accent2"/>
              </a:solidFill>
            </a:rPr>
            <a:t>(</a:t>
          </a:r>
          <a:r>
            <a:rPr lang="en-US" sz="2000" i="1" kern="1200" dirty="0" err="1">
              <a:solidFill>
                <a:schemeClr val="accent2"/>
              </a:solidFill>
            </a:rPr>
            <a:t>Departamento</a:t>
          </a:r>
          <a:r>
            <a:rPr lang="en-US" sz="2000" i="1" kern="1200" dirty="0">
              <a:solidFill>
                <a:schemeClr val="accent2"/>
              </a:solidFill>
            </a:rPr>
            <a:t> de </a:t>
          </a:r>
          <a:r>
            <a:rPr lang="en-US" sz="2000" i="1" kern="1200" dirty="0" err="1">
              <a:solidFill>
                <a:schemeClr val="accent2"/>
              </a:solidFill>
            </a:rPr>
            <a:t>Francés</a:t>
          </a:r>
          <a:r>
            <a:rPr lang="en-US" sz="2000" i="1" kern="1200" dirty="0">
              <a:solidFill>
                <a:schemeClr val="accent2"/>
              </a:solidFill>
            </a:rPr>
            <a:t>)</a:t>
          </a:r>
        </a:p>
      </dsp:txBody>
      <dsp:txXfrm>
        <a:off x="224791" y="1000151"/>
        <a:ext cx="2197205" cy="1323469"/>
      </dsp:txXfrm>
    </dsp:sp>
    <dsp:sp modelId="{3EB16F7F-693D-8A4B-A5CE-3C2C008C85A2}">
      <dsp:nvSpPr>
        <dsp:cNvPr id="0" name=""/>
        <dsp:cNvSpPr/>
      </dsp:nvSpPr>
      <dsp:spPr>
        <a:xfrm rot="5400000">
          <a:off x="1735185" y="1741081"/>
          <a:ext cx="1958102" cy="21647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D8371-D60A-4F48-A3BB-0B91E968E92E}">
      <dsp:nvSpPr>
        <dsp:cNvPr id="0" name=""/>
        <dsp:cNvSpPr/>
      </dsp:nvSpPr>
      <dsp:spPr>
        <a:xfrm>
          <a:off x="2605999" y="2828369"/>
          <a:ext cx="2705918" cy="652700"/>
        </a:xfrm>
        <a:prstGeom prst="chevron">
          <a:avLst>
            <a:gd name="adj" fmla="val 2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14 Feb.</a:t>
          </a:r>
        </a:p>
      </dsp:txBody>
      <dsp:txXfrm>
        <a:off x="2769174" y="2828369"/>
        <a:ext cx="2379568" cy="652700"/>
      </dsp:txXfrm>
    </dsp:sp>
    <dsp:sp modelId="{672D0CB8-99D8-014A-9B91-358E1AAD56B3}">
      <dsp:nvSpPr>
        <dsp:cNvPr id="0" name=""/>
        <dsp:cNvSpPr/>
      </dsp:nvSpPr>
      <dsp:spPr>
        <a:xfrm>
          <a:off x="2822473" y="1000151"/>
          <a:ext cx="2197205" cy="1323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Mito de la media </a:t>
          </a:r>
          <a:r>
            <a:rPr lang="en-US" sz="2000" kern="1200" dirty="0" err="1"/>
            <a:t>naranja</a:t>
          </a:r>
          <a:r>
            <a:rPr lang="en-US" sz="2000" kern="1200" dirty="0"/>
            <a:t>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  <a:r>
            <a:rPr lang="en-US" sz="2000" i="1" kern="1200" dirty="0">
              <a:solidFill>
                <a:schemeClr val="bg1">
                  <a:lumMod val="65000"/>
                </a:schemeClr>
              </a:solidFill>
            </a:rPr>
            <a:t>(</a:t>
          </a:r>
          <a:r>
            <a:rPr lang="en-US" sz="2000" i="1" kern="1200" dirty="0" err="1">
              <a:solidFill>
                <a:schemeClr val="bg1">
                  <a:lumMod val="65000"/>
                </a:schemeClr>
              </a:solidFill>
            </a:rPr>
            <a:t>mediación</a:t>
          </a:r>
          <a:r>
            <a:rPr lang="en-US" sz="2000" i="1" kern="1200" dirty="0">
              <a:solidFill>
                <a:schemeClr val="bg1">
                  <a:lumMod val="65000"/>
                </a:schemeClr>
              </a:solidFill>
            </a:rPr>
            <a:t>. </a:t>
          </a:r>
          <a:r>
            <a:rPr lang="en-US" sz="2000" i="1" kern="1200" dirty="0" err="1">
              <a:solidFill>
                <a:schemeClr val="bg1">
                  <a:lumMod val="65000"/>
                </a:schemeClr>
              </a:solidFill>
            </a:rPr>
            <a:t>todos</a:t>
          </a:r>
          <a:r>
            <a:rPr lang="en-US" sz="2000" i="1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000" i="1" kern="1200" dirty="0" err="1">
              <a:solidFill>
                <a:schemeClr val="bg1">
                  <a:lumMod val="65000"/>
                </a:schemeClr>
              </a:solidFill>
            </a:rPr>
            <a:t>los</a:t>
          </a:r>
          <a:r>
            <a:rPr lang="en-US" sz="2000" i="1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000" i="1" kern="1200" dirty="0" err="1">
              <a:solidFill>
                <a:schemeClr val="bg1">
                  <a:lumMod val="65000"/>
                </a:schemeClr>
              </a:solidFill>
            </a:rPr>
            <a:t>idiomas</a:t>
          </a:r>
          <a:r>
            <a:rPr lang="en-US" sz="2000" i="1" kern="1200" dirty="0">
              <a:solidFill>
                <a:schemeClr val="bg1">
                  <a:lumMod val="65000"/>
                </a:schemeClr>
              </a:solidFill>
            </a:rPr>
            <a:t> y </a:t>
          </a:r>
          <a:r>
            <a:rPr lang="en-US" sz="2000" i="1" kern="1200" dirty="0" err="1">
              <a:solidFill>
                <a:schemeClr val="bg1">
                  <a:lumMod val="65000"/>
                </a:schemeClr>
              </a:solidFill>
            </a:rPr>
            <a:t>niveles</a:t>
          </a:r>
          <a:r>
            <a:rPr lang="en-US" sz="2000" i="1" kern="1200" dirty="0">
              <a:solidFill>
                <a:schemeClr val="bg1">
                  <a:lumMod val="65000"/>
                </a:schemeClr>
              </a:solidFill>
            </a:rPr>
            <a:t>)</a:t>
          </a:r>
        </a:p>
      </dsp:txBody>
      <dsp:txXfrm>
        <a:off x="2822473" y="1000151"/>
        <a:ext cx="2197205" cy="1323469"/>
      </dsp:txXfrm>
    </dsp:sp>
    <dsp:sp modelId="{DC255E36-68E0-4E48-8BC7-87873A2D3C97}">
      <dsp:nvSpPr>
        <dsp:cNvPr id="0" name=""/>
        <dsp:cNvSpPr/>
      </dsp:nvSpPr>
      <dsp:spPr>
        <a:xfrm rot="5400000">
          <a:off x="4332867" y="1741081"/>
          <a:ext cx="1958102" cy="21647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E506B-9CC2-2B40-A88D-F2E8BF34D71D}">
      <dsp:nvSpPr>
        <dsp:cNvPr id="0" name=""/>
        <dsp:cNvSpPr/>
      </dsp:nvSpPr>
      <dsp:spPr>
        <a:xfrm>
          <a:off x="5203681" y="2828369"/>
          <a:ext cx="2705918" cy="652700"/>
        </a:xfrm>
        <a:prstGeom prst="chevron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21 Feb.</a:t>
          </a:r>
        </a:p>
      </dsp:txBody>
      <dsp:txXfrm>
        <a:off x="5366856" y="2828369"/>
        <a:ext cx="2379568" cy="652700"/>
      </dsp:txXfrm>
    </dsp:sp>
    <dsp:sp modelId="{ACF1CD88-C5C6-754F-9B22-A418C873A603}">
      <dsp:nvSpPr>
        <dsp:cNvPr id="0" name=""/>
        <dsp:cNvSpPr/>
      </dsp:nvSpPr>
      <dsp:spPr>
        <a:xfrm>
          <a:off x="5420155" y="1000151"/>
          <a:ext cx="2197205" cy="1323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Visita</a:t>
          </a:r>
          <a:r>
            <a:rPr lang="en-US" sz="2000" kern="1200" dirty="0"/>
            <a:t> </a:t>
          </a:r>
          <a:r>
            <a:rPr lang="en-US" sz="2000" kern="1200" dirty="0" err="1"/>
            <a:t>guiada</a:t>
          </a:r>
          <a:r>
            <a:rPr lang="en-US" sz="2000" kern="1200" dirty="0"/>
            <a:t> </a:t>
          </a:r>
          <a:r>
            <a:rPr lang="en-US" sz="2000" kern="1200" dirty="0" err="1"/>
            <a:t>en</a:t>
          </a:r>
          <a:r>
            <a:rPr lang="en-US" sz="2000" kern="1200" dirty="0"/>
            <a:t> </a:t>
          </a:r>
          <a:r>
            <a:rPr lang="en-US" sz="2000" kern="1200" dirty="0" err="1"/>
            <a:t>inglés</a:t>
          </a:r>
          <a:r>
            <a:rPr lang="en-US" sz="2000" kern="1200" dirty="0"/>
            <a:t> del </a:t>
          </a:r>
          <a:r>
            <a:rPr lang="en-US" sz="2000" kern="1200" dirty="0" err="1"/>
            <a:t>centro</a:t>
          </a:r>
          <a:r>
            <a:rPr lang="en-US" sz="2000" kern="1200" dirty="0"/>
            <a:t> de </a:t>
          </a:r>
          <a:r>
            <a:rPr lang="en-US" sz="2000" kern="1200" dirty="0" err="1"/>
            <a:t>interpretación</a:t>
          </a:r>
          <a:r>
            <a:rPr lang="en-US" sz="2000" kern="1200" dirty="0"/>
            <a:t> Tito Bustillo. </a:t>
          </a:r>
          <a:r>
            <a:rPr lang="en-US" sz="2000" i="1" kern="1200" dirty="0">
              <a:solidFill>
                <a:schemeClr val="accent2"/>
              </a:solidFill>
            </a:rPr>
            <a:t>(</a:t>
          </a:r>
          <a:r>
            <a:rPr lang="en-US" sz="2000" i="1" kern="1200" dirty="0" err="1">
              <a:solidFill>
                <a:schemeClr val="accent2"/>
              </a:solidFill>
            </a:rPr>
            <a:t>Departamento</a:t>
          </a:r>
          <a:r>
            <a:rPr lang="en-US" sz="2000" i="1" kern="1200" dirty="0">
              <a:solidFill>
                <a:schemeClr val="accent2"/>
              </a:solidFill>
            </a:rPr>
            <a:t> de </a:t>
          </a:r>
          <a:r>
            <a:rPr lang="en-US" sz="2000" i="1" kern="1200" dirty="0" err="1">
              <a:solidFill>
                <a:schemeClr val="accent2"/>
              </a:solidFill>
            </a:rPr>
            <a:t>inglés</a:t>
          </a:r>
          <a:r>
            <a:rPr lang="en-US" sz="2000" i="1" kern="1200" dirty="0">
              <a:solidFill>
                <a:schemeClr val="accent2"/>
              </a:solidFill>
            </a:rPr>
            <a:t> B2-C2)</a:t>
          </a:r>
        </a:p>
      </dsp:txBody>
      <dsp:txXfrm>
        <a:off x="5420155" y="1000151"/>
        <a:ext cx="2197205" cy="1323469"/>
      </dsp:txXfrm>
    </dsp:sp>
    <dsp:sp modelId="{1ABBB276-6991-174A-A92F-D3CABF1E9AC7}">
      <dsp:nvSpPr>
        <dsp:cNvPr id="0" name=""/>
        <dsp:cNvSpPr/>
      </dsp:nvSpPr>
      <dsp:spPr>
        <a:xfrm rot="5400000">
          <a:off x="6930549" y="1741081"/>
          <a:ext cx="1958102" cy="21647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E2D7B-6A74-1F4C-9597-C30B48C97538}">
      <dsp:nvSpPr>
        <dsp:cNvPr id="0" name=""/>
        <dsp:cNvSpPr/>
      </dsp:nvSpPr>
      <dsp:spPr>
        <a:xfrm>
          <a:off x="7801363" y="2828369"/>
          <a:ext cx="2705918" cy="652700"/>
        </a:xfrm>
        <a:prstGeom prst="chevron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26 Feb.</a:t>
          </a:r>
        </a:p>
      </dsp:txBody>
      <dsp:txXfrm>
        <a:off x="7964538" y="2828369"/>
        <a:ext cx="2379568" cy="652700"/>
      </dsp:txXfrm>
    </dsp:sp>
    <dsp:sp modelId="{4F159A47-E8DA-5143-AB22-D85D3B0B3208}">
      <dsp:nvSpPr>
        <dsp:cNvPr id="0" name=""/>
        <dsp:cNvSpPr/>
      </dsp:nvSpPr>
      <dsp:spPr>
        <a:xfrm>
          <a:off x="8017836" y="1000151"/>
          <a:ext cx="2197205" cy="1323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Canciones </a:t>
          </a:r>
          <a:r>
            <a:rPr lang="en-US" sz="2000" kern="1200" dirty="0" err="1"/>
            <a:t>en</a:t>
          </a:r>
          <a:r>
            <a:rPr lang="en-US" sz="2000" kern="1200" dirty="0"/>
            <a:t> </a:t>
          </a:r>
          <a:r>
            <a:rPr lang="en-US" sz="2000" kern="1200" dirty="0" err="1"/>
            <a:t>idiomas</a:t>
          </a:r>
          <a:r>
            <a:rPr lang="en-US" sz="2000" kern="120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solidFill>
                <a:schemeClr val="accent1"/>
              </a:solidFill>
            </a:rPr>
            <a:t>(</a:t>
          </a:r>
          <a:r>
            <a:rPr lang="en-US" sz="2000" i="1" kern="1200" dirty="0" err="1">
              <a:solidFill>
                <a:schemeClr val="accent1"/>
              </a:solidFill>
            </a:rPr>
            <a:t>todos</a:t>
          </a:r>
          <a:r>
            <a:rPr lang="en-US" sz="2000" i="1" kern="1200" dirty="0">
              <a:solidFill>
                <a:schemeClr val="accent1"/>
              </a:solidFill>
            </a:rPr>
            <a:t> </a:t>
          </a:r>
          <a:r>
            <a:rPr lang="en-US" sz="2000" i="1" kern="1200" dirty="0" err="1">
              <a:solidFill>
                <a:schemeClr val="accent1"/>
              </a:solidFill>
            </a:rPr>
            <a:t>los</a:t>
          </a:r>
          <a:r>
            <a:rPr lang="en-US" sz="2000" i="1" kern="1200" dirty="0">
              <a:solidFill>
                <a:schemeClr val="accent1"/>
              </a:solidFill>
            </a:rPr>
            <a:t> </a:t>
          </a:r>
          <a:r>
            <a:rPr lang="en-US" sz="2000" i="1" kern="1200" dirty="0" err="1">
              <a:solidFill>
                <a:schemeClr val="accent1"/>
              </a:solidFill>
            </a:rPr>
            <a:t>idiomas</a:t>
          </a:r>
          <a:r>
            <a:rPr lang="en-US" sz="2000" i="1" kern="1200" dirty="0">
              <a:solidFill>
                <a:schemeClr val="accent1"/>
              </a:solidFill>
            </a:rPr>
            <a:t> y </a:t>
          </a:r>
          <a:r>
            <a:rPr lang="en-US" sz="2000" i="1" kern="1200" dirty="0" err="1">
              <a:solidFill>
                <a:schemeClr val="accent1"/>
              </a:solidFill>
            </a:rPr>
            <a:t>niveles</a:t>
          </a:r>
          <a:r>
            <a:rPr lang="en-US" sz="2000" i="1" kern="1200" dirty="0">
              <a:solidFill>
                <a:schemeClr val="accent1"/>
              </a:solidFill>
            </a:rPr>
            <a:t>)</a:t>
          </a:r>
        </a:p>
      </dsp:txBody>
      <dsp:txXfrm>
        <a:off x="8017836" y="1000151"/>
        <a:ext cx="2197205" cy="13234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59631-6C82-C044-AFB1-BB4E5E94A167}">
      <dsp:nvSpPr>
        <dsp:cNvPr id="0" name=""/>
        <dsp:cNvSpPr/>
      </dsp:nvSpPr>
      <dsp:spPr>
        <a:xfrm>
          <a:off x="0" y="78612"/>
          <a:ext cx="4885203" cy="184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1" kern="1200" err="1"/>
            <a:t>Comprensión</a:t>
          </a:r>
          <a:r>
            <a:rPr lang="en-GB" sz="3300" b="1" kern="1200"/>
            <a:t> de </a:t>
          </a:r>
          <a:r>
            <a:rPr lang="en-GB" sz="3300" b="1" kern="1200" err="1"/>
            <a:t>textos</a:t>
          </a:r>
          <a:r>
            <a:rPr lang="en-GB" sz="3300" b="1" kern="1200"/>
            <a:t> </a:t>
          </a:r>
          <a:r>
            <a:rPr lang="en-GB" sz="3300" b="1" kern="1200" err="1"/>
            <a:t>orales</a:t>
          </a:r>
          <a:r>
            <a:rPr lang="en-GB" sz="3300" b="1" kern="1200"/>
            <a:t> (CTO) </a:t>
          </a:r>
          <a:endParaRPr lang="en-US" sz="3300" kern="1200"/>
        </a:p>
      </dsp:txBody>
      <dsp:txXfrm>
        <a:off x="90116" y="168728"/>
        <a:ext cx="4704971" cy="1665808"/>
      </dsp:txXfrm>
    </dsp:sp>
    <dsp:sp modelId="{F190475F-013C-7A4E-979D-107ED90A5780}">
      <dsp:nvSpPr>
        <dsp:cNvPr id="0" name=""/>
        <dsp:cNvSpPr/>
      </dsp:nvSpPr>
      <dsp:spPr>
        <a:xfrm>
          <a:off x="0" y="2019693"/>
          <a:ext cx="4885203" cy="18460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1" kern="1200" dirty="0" err="1"/>
            <a:t>Comprensión</a:t>
          </a:r>
          <a:r>
            <a:rPr lang="en-GB" sz="3300" b="1" kern="1200" dirty="0"/>
            <a:t> de </a:t>
          </a:r>
          <a:r>
            <a:rPr lang="en-GB" sz="3300" b="1" kern="1200" dirty="0" err="1"/>
            <a:t>textos</a:t>
          </a:r>
          <a:r>
            <a:rPr lang="en-GB" sz="3300" b="1" kern="1200" dirty="0"/>
            <a:t> </a:t>
          </a:r>
          <a:r>
            <a:rPr lang="en-GB" sz="3300" b="1" kern="1200" dirty="0" err="1"/>
            <a:t>escritos</a:t>
          </a:r>
          <a:r>
            <a:rPr lang="en-GB" sz="3300" b="1" kern="1200" dirty="0"/>
            <a:t> (CTE)</a:t>
          </a:r>
          <a:endParaRPr lang="en-US" sz="3300" kern="1200" dirty="0"/>
        </a:p>
      </dsp:txBody>
      <dsp:txXfrm>
        <a:off x="90116" y="2109809"/>
        <a:ext cx="4704971" cy="1665808"/>
      </dsp:txXfrm>
    </dsp:sp>
    <dsp:sp modelId="{23575892-8C9F-A64F-9774-BF20369EBD54}">
      <dsp:nvSpPr>
        <dsp:cNvPr id="0" name=""/>
        <dsp:cNvSpPr/>
      </dsp:nvSpPr>
      <dsp:spPr>
        <a:xfrm>
          <a:off x="0" y="3960773"/>
          <a:ext cx="4885203" cy="18460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b="1" kern="1200"/>
            <a:t>Producción y coproducción de textos escritos (PCE)</a:t>
          </a:r>
          <a:endParaRPr lang="en-US" sz="3300" kern="1200"/>
        </a:p>
      </dsp:txBody>
      <dsp:txXfrm>
        <a:off x="90116" y="4050889"/>
        <a:ext cx="4704971" cy="16658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BF1F8-3963-F446-844E-05FD76BF506D}">
      <dsp:nvSpPr>
        <dsp:cNvPr id="0" name=""/>
        <dsp:cNvSpPr/>
      </dsp:nvSpPr>
      <dsp:spPr>
        <a:xfrm>
          <a:off x="266976" y="1632313"/>
          <a:ext cx="435125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Producción y coproducción de textos orales (PCO)</a:t>
          </a:r>
          <a:endParaRPr lang="en-US" sz="2800" kern="1200" dirty="0"/>
        </a:p>
      </dsp:txBody>
      <dsp:txXfrm>
        <a:off x="326375" y="1691712"/>
        <a:ext cx="4232452" cy="1098002"/>
      </dsp:txXfrm>
    </dsp:sp>
    <dsp:sp modelId="{C2C81260-8D85-874B-876B-67287A37A4BF}">
      <dsp:nvSpPr>
        <dsp:cNvPr id="0" name=""/>
        <dsp:cNvSpPr/>
      </dsp:nvSpPr>
      <dsp:spPr>
        <a:xfrm>
          <a:off x="351050" y="3036313"/>
          <a:ext cx="4183101" cy="1216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/>
            <a:t>Mediación de textos orales </a:t>
          </a:r>
          <a:endParaRPr lang="en-US" sz="2800" kern="1200"/>
        </a:p>
      </dsp:txBody>
      <dsp:txXfrm>
        <a:off x="410449" y="3095712"/>
        <a:ext cx="4064303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C8D78-BA20-456A-BA9D-29CF5841B9B1}">
      <dsp:nvSpPr>
        <dsp:cNvPr id="0" name=""/>
        <dsp:cNvSpPr/>
      </dsp:nvSpPr>
      <dsp:spPr>
        <a:xfrm>
          <a:off x="0" y="5849"/>
          <a:ext cx="10515600" cy="681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EF142-FCE2-4672-BB56-7771AC370410}">
      <dsp:nvSpPr>
        <dsp:cNvPr id="0" name=""/>
        <dsp:cNvSpPr/>
      </dsp:nvSpPr>
      <dsp:spPr>
        <a:xfrm>
          <a:off x="206086" y="159136"/>
          <a:ext cx="375068" cy="3747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462755-B376-4E33-B474-0F268CC8981E}">
      <dsp:nvSpPr>
        <dsp:cNvPr id="0" name=""/>
        <dsp:cNvSpPr/>
      </dsp:nvSpPr>
      <dsp:spPr>
        <a:xfrm>
          <a:off x="787240" y="5849"/>
          <a:ext cx="9681072" cy="76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No hay baremación.</a:t>
          </a:r>
          <a:endParaRPr lang="en-US" sz="2400" kern="1200" dirty="0"/>
        </a:p>
      </dsp:txBody>
      <dsp:txXfrm>
        <a:off x="787240" y="5849"/>
        <a:ext cx="9681072" cy="766436"/>
      </dsp:txXfrm>
    </dsp:sp>
    <dsp:sp modelId="{0F3AD255-DE14-4C65-87B3-347D0187DFED}">
      <dsp:nvSpPr>
        <dsp:cNvPr id="0" name=""/>
        <dsp:cNvSpPr/>
      </dsp:nvSpPr>
      <dsp:spPr>
        <a:xfrm>
          <a:off x="0" y="963894"/>
          <a:ext cx="10515600" cy="681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2E6A8-4FC9-4504-8EC9-483B429EAD73}">
      <dsp:nvSpPr>
        <dsp:cNvPr id="0" name=""/>
        <dsp:cNvSpPr/>
      </dsp:nvSpPr>
      <dsp:spPr>
        <a:xfrm>
          <a:off x="206086" y="1117182"/>
          <a:ext cx="375068" cy="3747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A8992-32F6-4323-BB0A-98C6E53657AF}">
      <dsp:nvSpPr>
        <dsp:cNvPr id="0" name=""/>
        <dsp:cNvSpPr/>
      </dsp:nvSpPr>
      <dsp:spPr>
        <a:xfrm>
          <a:off x="787240" y="963894"/>
          <a:ext cx="9681072" cy="76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/>
            <a:t>No se garantiza que la sede de inscripción sea la sede de realización de la Prueba (</a:t>
          </a:r>
          <a:r>
            <a:rPr lang="es-ES_tradnl" sz="2400" kern="1200">
              <a:latin typeface="Calibri Light" panose="020F0302020204030204"/>
            </a:rPr>
            <a:t>a excepción</a:t>
          </a:r>
          <a:r>
            <a:rPr lang="es-ES_tradnl" sz="2400" kern="1200"/>
            <a:t> de personas que acrediten NNEE).</a:t>
          </a:r>
          <a:endParaRPr lang="en-US" sz="2400" kern="1200" dirty="0"/>
        </a:p>
      </dsp:txBody>
      <dsp:txXfrm>
        <a:off x="787240" y="963894"/>
        <a:ext cx="9681072" cy="766436"/>
      </dsp:txXfrm>
    </dsp:sp>
    <dsp:sp modelId="{0FDA4ADA-E817-4669-BAE6-031E4F7E843D}">
      <dsp:nvSpPr>
        <dsp:cNvPr id="0" name=""/>
        <dsp:cNvSpPr/>
      </dsp:nvSpPr>
      <dsp:spPr>
        <a:xfrm>
          <a:off x="0" y="1921940"/>
          <a:ext cx="10515600" cy="681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2105CB-CEEC-4B8E-98CD-3862C9776815}">
      <dsp:nvSpPr>
        <dsp:cNvPr id="0" name=""/>
        <dsp:cNvSpPr/>
      </dsp:nvSpPr>
      <dsp:spPr>
        <a:xfrm>
          <a:off x="206086" y="2075227"/>
          <a:ext cx="375068" cy="3747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A807F-EB85-48C9-B849-AE588A6D0AEB}">
      <dsp:nvSpPr>
        <dsp:cNvPr id="0" name=""/>
        <dsp:cNvSpPr/>
      </dsp:nvSpPr>
      <dsp:spPr>
        <a:xfrm>
          <a:off x="787240" y="1921940"/>
          <a:ext cx="9681072" cy="76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/>
            <a:t>Se podrá formalizar el pago online.</a:t>
          </a:r>
          <a:endParaRPr lang="en-US" sz="2400" kern="1200" dirty="0"/>
        </a:p>
      </dsp:txBody>
      <dsp:txXfrm>
        <a:off x="787240" y="1921940"/>
        <a:ext cx="9681072" cy="766436"/>
      </dsp:txXfrm>
    </dsp:sp>
    <dsp:sp modelId="{92115B85-C803-43CF-8374-96E236951EC5}">
      <dsp:nvSpPr>
        <dsp:cNvPr id="0" name=""/>
        <dsp:cNvSpPr/>
      </dsp:nvSpPr>
      <dsp:spPr>
        <a:xfrm>
          <a:off x="0" y="2902331"/>
          <a:ext cx="10515600" cy="681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F86D3-C095-4B5F-8844-62EF596E07E1}">
      <dsp:nvSpPr>
        <dsp:cNvPr id="0" name=""/>
        <dsp:cNvSpPr/>
      </dsp:nvSpPr>
      <dsp:spPr>
        <a:xfrm>
          <a:off x="206086" y="3033273"/>
          <a:ext cx="375068" cy="3747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22B28-06EF-4556-9D5C-69AC9205009A}">
      <dsp:nvSpPr>
        <dsp:cNvPr id="0" name=""/>
        <dsp:cNvSpPr/>
      </dsp:nvSpPr>
      <dsp:spPr>
        <a:xfrm>
          <a:off x="787240" y="2879985"/>
          <a:ext cx="9681072" cy="76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/>
            <a:t>Se podrá rellenar el formulario online.</a:t>
          </a:r>
          <a:endParaRPr lang="en-US" sz="2400" kern="1200" dirty="0"/>
        </a:p>
      </dsp:txBody>
      <dsp:txXfrm>
        <a:off x="787240" y="2879985"/>
        <a:ext cx="9681072" cy="766436"/>
      </dsp:txXfrm>
    </dsp:sp>
    <dsp:sp modelId="{47599DC8-FA66-44F5-BCC4-D97A77050D95}">
      <dsp:nvSpPr>
        <dsp:cNvPr id="0" name=""/>
        <dsp:cNvSpPr/>
      </dsp:nvSpPr>
      <dsp:spPr>
        <a:xfrm>
          <a:off x="0" y="3838031"/>
          <a:ext cx="10515600" cy="681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DB960-E232-496A-8E3F-DF910FFF4DBF}">
      <dsp:nvSpPr>
        <dsp:cNvPr id="0" name=""/>
        <dsp:cNvSpPr/>
      </dsp:nvSpPr>
      <dsp:spPr>
        <a:xfrm>
          <a:off x="206086" y="3991318"/>
          <a:ext cx="375068" cy="3747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1E39E-1D03-4093-A049-65EF775154BD}">
      <dsp:nvSpPr>
        <dsp:cNvPr id="0" name=""/>
        <dsp:cNvSpPr/>
      </dsp:nvSpPr>
      <dsp:spPr>
        <a:xfrm>
          <a:off x="787240" y="3838031"/>
          <a:ext cx="9681072" cy="76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15" tIns="81115" rIns="81115" bIns="811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Los aspirantes tendrán acceso a los listados provisionales y definitivos de manera restringida a través de EDUCASTUR.</a:t>
          </a:r>
          <a:endParaRPr lang="en-US" sz="2400" kern="1200" dirty="0"/>
        </a:p>
      </dsp:txBody>
      <dsp:txXfrm>
        <a:off x="787240" y="3838031"/>
        <a:ext cx="9681072" cy="7664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BAB6-5D9B-4C7B-B644-E2E1EA8515C2}">
      <dsp:nvSpPr>
        <dsp:cNvPr id="0" name=""/>
        <dsp:cNvSpPr/>
      </dsp:nvSpPr>
      <dsp:spPr>
        <a:xfrm rot="5400000">
          <a:off x="3426807" y="-1335361"/>
          <a:ext cx="707545" cy="355819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8</a:t>
          </a:r>
        </a:p>
      </dsp:txBody>
      <dsp:txXfrm rot="-5400000">
        <a:off x="2001484" y="124501"/>
        <a:ext cx="3523654" cy="638467"/>
      </dsp:txXfrm>
    </dsp:sp>
    <dsp:sp modelId="{A3B23AB9-979A-4AC4-8D37-88737CA03C5C}">
      <dsp:nvSpPr>
        <dsp:cNvPr id="0" name=""/>
        <dsp:cNvSpPr/>
      </dsp:nvSpPr>
      <dsp:spPr>
        <a:xfrm>
          <a:off x="0" y="1519"/>
          <a:ext cx="2001483" cy="8844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Comprensión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orales</a:t>
          </a:r>
          <a:endParaRPr lang="en-US" sz="1800" kern="1200" dirty="0"/>
        </a:p>
      </dsp:txBody>
      <dsp:txXfrm>
        <a:off x="43174" y="44693"/>
        <a:ext cx="1915135" cy="798083"/>
      </dsp:txXfrm>
    </dsp:sp>
    <dsp:sp modelId="{1CF290E4-C713-4433-963A-1E3C04057EBC}">
      <dsp:nvSpPr>
        <dsp:cNvPr id="0" name=""/>
        <dsp:cNvSpPr/>
      </dsp:nvSpPr>
      <dsp:spPr>
        <a:xfrm rot="5400000">
          <a:off x="3426807" y="-428996"/>
          <a:ext cx="707545" cy="3558193"/>
        </a:xfrm>
        <a:prstGeom prst="round2Same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0" kern="1200" dirty="0"/>
            <a:t>9</a:t>
          </a:r>
        </a:p>
      </dsp:txBody>
      <dsp:txXfrm rot="-5400000">
        <a:off x="2001484" y="1030866"/>
        <a:ext cx="3523654" cy="638467"/>
      </dsp:txXfrm>
    </dsp:sp>
    <dsp:sp modelId="{AA3413F2-4454-45EC-888B-94C6794197AB}">
      <dsp:nvSpPr>
        <dsp:cNvPr id="0" name=""/>
        <dsp:cNvSpPr/>
      </dsp:nvSpPr>
      <dsp:spPr>
        <a:xfrm>
          <a:off x="0" y="930172"/>
          <a:ext cx="2001483" cy="884431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Comprensión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escritos</a:t>
          </a:r>
          <a:endParaRPr lang="es-ES" sz="1800" kern="1200" dirty="0"/>
        </a:p>
      </dsp:txBody>
      <dsp:txXfrm>
        <a:off x="43174" y="973346"/>
        <a:ext cx="1915135" cy="798083"/>
      </dsp:txXfrm>
    </dsp:sp>
    <dsp:sp modelId="{363B3240-3410-4BDF-AE09-30D6FC9198AB}">
      <dsp:nvSpPr>
        <dsp:cNvPr id="0" name=""/>
        <dsp:cNvSpPr/>
      </dsp:nvSpPr>
      <dsp:spPr>
        <a:xfrm rot="5400000">
          <a:off x="3426807" y="521944"/>
          <a:ext cx="707545" cy="3558193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6</a:t>
          </a:r>
        </a:p>
      </dsp:txBody>
      <dsp:txXfrm rot="-5400000">
        <a:off x="2001484" y="1981807"/>
        <a:ext cx="3523654" cy="638467"/>
      </dsp:txXfrm>
    </dsp:sp>
    <dsp:sp modelId="{EF6243BE-F287-4734-9ED4-526160453CBB}">
      <dsp:nvSpPr>
        <dsp:cNvPr id="0" name=""/>
        <dsp:cNvSpPr/>
      </dsp:nvSpPr>
      <dsp:spPr>
        <a:xfrm>
          <a:off x="0" y="1858825"/>
          <a:ext cx="2001483" cy="884431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Producción</a:t>
          </a:r>
          <a:r>
            <a:rPr lang="en-US" sz="1800" b="1" kern="1200" dirty="0"/>
            <a:t> y </a:t>
          </a:r>
          <a:r>
            <a:rPr lang="en-US" sz="1800" b="1" kern="1200" dirty="0" err="1"/>
            <a:t>coproducción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orales</a:t>
          </a:r>
          <a:endParaRPr lang="en-US" sz="1800" kern="1200" dirty="0"/>
        </a:p>
      </dsp:txBody>
      <dsp:txXfrm>
        <a:off x="43174" y="1901999"/>
        <a:ext cx="1915135" cy="798083"/>
      </dsp:txXfrm>
    </dsp:sp>
    <dsp:sp modelId="{E99FE8F8-9E6C-4A1D-9E1B-71A4802FA63D}">
      <dsp:nvSpPr>
        <dsp:cNvPr id="0" name=""/>
        <dsp:cNvSpPr/>
      </dsp:nvSpPr>
      <dsp:spPr>
        <a:xfrm rot="5400000">
          <a:off x="3426807" y="1450597"/>
          <a:ext cx="707545" cy="3558193"/>
        </a:xfrm>
        <a:prstGeom prst="round2Same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0" kern="1200" dirty="0"/>
            <a:t>7</a:t>
          </a:r>
        </a:p>
      </dsp:txBody>
      <dsp:txXfrm rot="-5400000">
        <a:off x="2001484" y="2910460"/>
        <a:ext cx="3523654" cy="638467"/>
      </dsp:txXfrm>
    </dsp:sp>
    <dsp:sp modelId="{303124FF-D7AF-4BEF-8E83-9EE9146DB581}">
      <dsp:nvSpPr>
        <dsp:cNvPr id="0" name=""/>
        <dsp:cNvSpPr/>
      </dsp:nvSpPr>
      <dsp:spPr>
        <a:xfrm>
          <a:off x="0" y="2787478"/>
          <a:ext cx="2001483" cy="884431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Producción</a:t>
          </a:r>
          <a:r>
            <a:rPr lang="en-US" sz="1800" b="1" kern="1200" dirty="0"/>
            <a:t> y </a:t>
          </a:r>
          <a:r>
            <a:rPr lang="en-US" sz="1800" b="1" kern="1200" dirty="0" err="1"/>
            <a:t>coproducción</a:t>
          </a:r>
          <a:r>
            <a:rPr lang="en-US" sz="1800" b="1" kern="1200" dirty="0"/>
            <a:t> de </a:t>
          </a:r>
          <a:r>
            <a:rPr lang="en-US" sz="1800" b="1" kern="1200" dirty="0" err="1"/>
            <a:t>textos</a:t>
          </a:r>
          <a:r>
            <a:rPr lang="en-US" sz="1800" b="1" kern="1200" dirty="0"/>
            <a:t> – </a:t>
          </a:r>
          <a:r>
            <a:rPr lang="en-US" sz="1800" b="1" kern="1200" dirty="0" err="1"/>
            <a:t>escritos</a:t>
          </a:r>
          <a:endParaRPr lang="en-US" sz="1800" kern="1200" dirty="0"/>
        </a:p>
      </dsp:txBody>
      <dsp:txXfrm>
        <a:off x="43174" y="2830652"/>
        <a:ext cx="1915135" cy="798083"/>
      </dsp:txXfrm>
    </dsp:sp>
    <dsp:sp modelId="{12E6A186-E271-4A3B-BB71-44F58DEB1943}">
      <dsp:nvSpPr>
        <dsp:cNvPr id="0" name=""/>
        <dsp:cNvSpPr/>
      </dsp:nvSpPr>
      <dsp:spPr>
        <a:xfrm rot="5400000">
          <a:off x="3426807" y="2379250"/>
          <a:ext cx="707545" cy="3558193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7</a:t>
          </a:r>
        </a:p>
      </dsp:txBody>
      <dsp:txXfrm rot="-5400000">
        <a:off x="2001484" y="3839113"/>
        <a:ext cx="3523654" cy="638467"/>
      </dsp:txXfrm>
    </dsp:sp>
    <dsp:sp modelId="{0D2AED23-0DF2-4ED3-BDBB-820593BFE71B}">
      <dsp:nvSpPr>
        <dsp:cNvPr id="0" name=""/>
        <dsp:cNvSpPr/>
      </dsp:nvSpPr>
      <dsp:spPr>
        <a:xfrm>
          <a:off x="0" y="3716131"/>
          <a:ext cx="2001483" cy="884431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Mediación</a:t>
          </a:r>
          <a:endParaRPr lang="en-US" sz="1800" kern="1200" dirty="0"/>
        </a:p>
      </dsp:txBody>
      <dsp:txXfrm>
        <a:off x="43174" y="3759305"/>
        <a:ext cx="1915135" cy="798083"/>
      </dsp:txXfrm>
    </dsp:sp>
    <dsp:sp modelId="{E3087E88-249C-4C7E-B353-C9C397492F9E}">
      <dsp:nvSpPr>
        <dsp:cNvPr id="0" name=""/>
        <dsp:cNvSpPr/>
      </dsp:nvSpPr>
      <dsp:spPr>
        <a:xfrm>
          <a:off x="5424" y="4646303"/>
          <a:ext cx="5554252" cy="88443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APTO (7,4)</a:t>
          </a:r>
        </a:p>
      </dsp:txBody>
      <dsp:txXfrm>
        <a:off x="48598" y="4689477"/>
        <a:ext cx="5467904" cy="798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C47C1-3FFB-7A4B-9258-858E15D4280C}" type="datetimeFigureOut">
              <a:rPr lang="en-GB" smtClean="0"/>
              <a:pPr/>
              <a:t>06/02/2024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924D-7484-1748-8210-650FBF1EACA5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6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E924D-7484-1748-8210-650FBF1EACA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4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imagen de diapositiva 1">
            <a:extLst>
              <a:ext uri="{FF2B5EF4-FFF2-40B4-BE49-F238E27FC236}">
                <a16:creationId xmlns:a16="http://schemas.microsoft.com/office/drawing/2014/main" id="{2877BDFE-5344-3544-A68F-581C5F923C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Marcador de notas 2">
            <a:extLst>
              <a:ext uri="{FF2B5EF4-FFF2-40B4-BE49-F238E27FC236}">
                <a16:creationId xmlns:a16="http://schemas.microsoft.com/office/drawing/2014/main" id="{072CA7CB-DB2E-0244-96D0-CE947CCE2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"/>
          </a:p>
        </p:txBody>
      </p:sp>
      <p:sp>
        <p:nvSpPr>
          <p:cNvPr id="46083" name="Marcador de número de diapositiva 3">
            <a:extLst>
              <a:ext uri="{FF2B5EF4-FFF2-40B4-BE49-F238E27FC236}">
                <a16:creationId xmlns:a16="http://schemas.microsoft.com/office/drawing/2014/main" id="{AF799F1D-8DC0-7942-8171-9FF9D32A4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966252-1BBE-1741-8573-BE0101A2FE99}" type="slidenum">
              <a:rPr lang="en-GB" altLang="es-E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s-E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2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E924D-7484-1748-8210-650FBF1EACA5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26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D678-48EC-4484-AFF6-6D8CC1EB75B1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478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84836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201449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22263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7693-2E6F-44FA-9297-E41EC1B15ED1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229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368697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510434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289958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24E3-7FFE-49BA-9E6C-4A0A8752C902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856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158278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5BB9-069A-438D-8CD3-4D75D22714DC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723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BE1D6-CA24-4EBE-8FC5-5F2905D35BDA}" type="datetime1">
              <a:rPr lang="es-ES_tradnl" smtClean="0"/>
              <a:pPr/>
              <a:t>6/2/24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3677-935B-5E47-A4D7-D2B66280AAB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359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44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50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6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6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etras blancas en forma 3D">
            <a:extLst>
              <a:ext uri="{FF2B5EF4-FFF2-40B4-BE49-F238E27FC236}">
                <a16:creationId xmlns:a16="http://schemas.microsoft.com/office/drawing/2014/main" id="{B423E277-EF23-70C1-5897-17F0EE8F7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r="18700" b="61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1B9418-7A63-86FE-12B2-24CBDFC1E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442935" cy="3204134"/>
          </a:xfrm>
        </p:spPr>
        <p:txBody>
          <a:bodyPr anchor="b">
            <a:normAutofit/>
          </a:bodyPr>
          <a:lstStyle/>
          <a:p>
            <a:pPr algn="l"/>
            <a:r>
              <a:rPr lang="es-ES" sz="4100" b="1"/>
              <a:t>REUNIÓN INFORMATIVA CON REPRESENTANTES DE CLASE</a:t>
            </a:r>
            <a:endParaRPr lang="es-ES" sz="41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D63313-E506-7A22-2F65-BD5AFB493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s-ES" sz="2000" b="1"/>
              <a:t>6 de febrero de 2024</a:t>
            </a:r>
            <a:endParaRPr lang="es-ES" sz="2000"/>
          </a:p>
          <a:p>
            <a:pPr algn="l"/>
            <a:endParaRPr lang="es-E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E0758B-6403-69E9-F215-20B72E71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</a:t>
            </a:fld>
            <a:endParaRPr lang="es-ES_trad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1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Patrón de fondo&#10;&#10;Descripción generada automáticamente">
            <a:extLst>
              <a:ext uri="{FF2B5EF4-FFF2-40B4-BE49-F238E27FC236}">
                <a16:creationId xmlns:a16="http://schemas.microsoft.com/office/drawing/2014/main" id="{0484331C-527E-7CC3-EB17-8D07660EF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5" r="23298" b="117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68781F6-5500-E142-A475-8AAF9B68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512432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COMUNICACIÓN CON LA COMUNIDAD EDUCATIVA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B5274A-A3CA-E049-963F-BD553F7CA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Curso 2023-2024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291593-8111-FC4F-B3DF-1B4F385F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E80C3677-935B-5E47-A4D7-D2B66280AAB0}" type="slidenum">
              <a:rPr lang="en-US">
                <a:solidFill>
                  <a:schemeClr val="bg1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753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4E770A-8A8C-974E-9F02-85F1818D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b="1"/>
              <a:t>COMUNICACIÓN ABIERTA</a:t>
            </a:r>
          </a:p>
        </p:txBody>
      </p:sp>
      <p:sp>
        <p:nvSpPr>
          <p:cNvPr id="60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741E34-3150-7E46-AF58-9DE4AE5B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/>
              <a:pPr>
                <a:spcAft>
                  <a:spcPts val="600"/>
                </a:spcAft>
              </a:pPr>
              <a:t>11</a:t>
            </a:fld>
            <a:endParaRPr lang="es-ES_tradnl"/>
          </a:p>
        </p:txBody>
      </p:sp>
      <p:graphicFrame>
        <p:nvGraphicFramePr>
          <p:cNvPr id="20" name="Marcador de contenido 2">
            <a:extLst>
              <a:ext uri="{FF2B5EF4-FFF2-40B4-BE49-F238E27FC236}">
                <a16:creationId xmlns:a16="http://schemas.microsoft.com/office/drawing/2014/main" id="{589108F6-EC60-C49E-B18F-1E3AE4DD50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94993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281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BD0B3D8-1929-E04A-B9F1-1A929523E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5996"/>
          </a:xfrm>
        </p:spPr>
        <p:txBody>
          <a:bodyPr>
            <a:normAutofit/>
          </a:bodyPr>
          <a:lstStyle/>
          <a:p>
            <a:r>
              <a:rPr lang="es-ES_tradnl" sz="4000">
                <a:solidFill>
                  <a:srgbClr val="000000"/>
                </a:solidFill>
              </a:rPr>
              <a:t>Mensajes al móvil o correo electrónico</a:t>
            </a:r>
          </a:p>
        </p:txBody>
      </p:sp>
      <p:sp>
        <p:nvSpPr>
          <p:cNvPr id="19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38BECD-DF9C-D346-A1B4-15AD5714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733" y="213398"/>
            <a:ext cx="2356216" cy="1360715"/>
          </a:xfrm>
          <a:prstGeom prst="rect">
            <a:avLst/>
          </a:prstGeom>
        </p:spPr>
      </p:pic>
      <p:sp>
        <p:nvSpPr>
          <p:cNvPr id="21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CD39AF2-D1BC-6343-8E42-2AB9E8955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5" y="3875314"/>
            <a:ext cx="2883118" cy="267042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35226-BCC7-644D-A179-38D41D51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703" y="2318659"/>
            <a:ext cx="6483095" cy="4572995"/>
          </a:xfrm>
        </p:spPr>
        <p:txBody>
          <a:bodyPr anchor="ctr">
            <a:normAutofit/>
          </a:bodyPr>
          <a:lstStyle/>
          <a:p>
            <a:pPr marL="342891" indent="-342891">
              <a:buFont typeface="+mj-lt"/>
              <a:buAutoNum type="arabicPeriod"/>
            </a:pPr>
            <a:r>
              <a:rPr lang="es-ES" sz="2400" dirty="0">
                <a:solidFill>
                  <a:srgbClr val="000000"/>
                </a:solidFill>
              </a:rPr>
              <a:t>Entrar en la App Store o Play Store</a:t>
            </a:r>
          </a:p>
          <a:p>
            <a:pPr marL="342891" indent="-342891">
              <a:buFont typeface="+mj-lt"/>
              <a:buAutoNum type="arabicPeriod"/>
            </a:pPr>
            <a:r>
              <a:rPr lang="es-ES" sz="2400" dirty="0">
                <a:solidFill>
                  <a:srgbClr val="000000"/>
                </a:solidFill>
              </a:rPr>
              <a:t>Buscar </a:t>
            </a:r>
            <a:r>
              <a:rPr lang="es-ES" sz="2400" dirty="0" err="1">
                <a:solidFill>
                  <a:srgbClr val="000000"/>
                </a:solidFill>
              </a:rPr>
              <a:t>TokApp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School</a:t>
            </a:r>
            <a:r>
              <a:rPr lang="es-ES" sz="2400" dirty="0">
                <a:solidFill>
                  <a:srgbClr val="000000"/>
                </a:solidFill>
              </a:rPr>
              <a:t> y descargar. Es gratuita.</a:t>
            </a:r>
          </a:p>
          <a:p>
            <a:pPr marL="342891" indent="-342891">
              <a:buFont typeface="+mj-lt"/>
              <a:buAutoNum type="arabicPeriod"/>
            </a:pPr>
            <a:r>
              <a:rPr lang="es-ES" sz="2400" dirty="0">
                <a:solidFill>
                  <a:srgbClr val="000000"/>
                </a:solidFill>
              </a:rPr>
              <a:t>Seguir los pasos para crear usuario, usando el mismo mail y teléfono que se ha facilitado al realizar la matrícula.</a:t>
            </a:r>
          </a:p>
          <a:p>
            <a:pPr marL="342891" indent="-342891">
              <a:buFont typeface="+mj-lt"/>
              <a:buAutoNum type="arabicPeriod"/>
            </a:pPr>
            <a:r>
              <a:rPr lang="es-ES" sz="2400" dirty="0">
                <a:solidFill>
                  <a:srgbClr val="000000"/>
                </a:solidFill>
              </a:rPr>
              <a:t>Desplazar el icono de la app a la pantalla principal de su móvil.</a:t>
            </a:r>
          </a:p>
          <a:p>
            <a:pPr marL="342891" indent="-342891">
              <a:buFont typeface="+mj-lt"/>
              <a:buAutoNum type="arabicPeriod"/>
            </a:pPr>
            <a:r>
              <a:rPr lang="es-ES" sz="2400" dirty="0">
                <a:solidFill>
                  <a:srgbClr val="000000"/>
                </a:solidFill>
              </a:rPr>
              <a:t>Esperar a recibir nuestros mensajes.</a:t>
            </a:r>
            <a:endParaRPr lang="es-ES_tradnl" sz="2400" dirty="0">
              <a:solidFill>
                <a:srgbClr val="000000"/>
              </a:solidFill>
            </a:endParaRPr>
          </a:p>
          <a:p>
            <a:pPr marL="457189" indent="-457189">
              <a:buAutoNum type="arabicPeriod"/>
            </a:pPr>
            <a:endParaRPr lang="es-ES_tradnl" sz="2400" dirty="0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4BBA15-EAA8-0046-89AD-000A698A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s-ES_tradnl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6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976F88C-2A9E-97A8-0C82-957D0E3C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s-ES" sz="4800" dirty="0"/>
              <a:t>Orden del día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05CBAAE-00CF-7B68-C3CE-37717326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Información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general </a:t>
            </a: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/>
              <a:t>Planes de </a:t>
            </a:r>
            <a:r>
              <a:rPr lang="en-US" b="1" dirty="0" err="1"/>
              <a:t>estudios</a:t>
            </a:r>
            <a:endParaRPr lang="en-US" b="1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extraescolares</a:t>
            </a:r>
            <a:endParaRPr lang="en-US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Pruebas</a:t>
            </a:r>
            <a:r>
              <a:rPr lang="en-US" dirty="0"/>
              <a:t> de </a:t>
            </a:r>
            <a:r>
              <a:rPr lang="en-US" dirty="0" err="1"/>
              <a:t>certificación</a:t>
            </a:r>
            <a:endParaRPr lang="en-US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Ruegos</a:t>
            </a:r>
            <a:r>
              <a:rPr lang="en-US" dirty="0"/>
              <a:t> y </a:t>
            </a:r>
            <a:r>
              <a:rPr lang="en-US" dirty="0" err="1"/>
              <a:t>preguntas</a:t>
            </a:r>
            <a:r>
              <a:rPr lang="en-US" dirty="0"/>
              <a:t>. </a:t>
            </a:r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F4E768-A9FE-7A72-CB8B-F1DBE7F9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mtClean="0"/>
              <a:pPr>
                <a:spcAft>
                  <a:spcPts val="600"/>
                </a:spcAft>
              </a:pPr>
              <a:t>13</a:t>
            </a:fld>
            <a:endParaRPr lang="es-ES_tradn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3F2414-E87D-A2BA-D6C4-3C6851B9BEFA}"/>
              </a:ext>
            </a:extLst>
          </p:cNvPr>
          <p:cNvSpPr/>
          <p:nvPr/>
        </p:nvSpPr>
        <p:spPr>
          <a:xfrm>
            <a:off x="5600700" y="624568"/>
            <a:ext cx="5753098" cy="541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4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57168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4789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7B6FC0D-B642-2A41-AED6-BB211468F4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EVALUACIÓN DE TODOS LOS CURSOS</a:t>
            </a:r>
            <a:b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773DBFB-E552-A941-AEB3-A0032A369A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58137" y="932688"/>
            <a:ext cx="6292616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proceso</a:t>
            </a:r>
            <a:r>
              <a:rPr lang="en-US" sz="2400" dirty="0"/>
              <a:t> de la </a:t>
            </a:r>
            <a:r>
              <a:rPr lang="en-US" sz="2400" b="1" dirty="0" err="1"/>
              <a:t>evaluación</a:t>
            </a:r>
            <a:r>
              <a:rPr lang="en-US" sz="2400" b="1" dirty="0"/>
              <a:t> continua</a:t>
            </a:r>
            <a:r>
              <a:rPr lang="en-US" sz="2400" dirty="0"/>
              <a:t>,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alumnos</a:t>
            </a:r>
            <a:r>
              <a:rPr lang="en-US" sz="2400" dirty="0"/>
              <a:t> y las </a:t>
            </a:r>
            <a:r>
              <a:rPr lang="en-US" sz="2400" dirty="0" err="1"/>
              <a:t>alumnas</a:t>
            </a:r>
            <a:r>
              <a:rPr lang="en-US" sz="2400" dirty="0"/>
              <a:t> y,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caso</a:t>
            </a:r>
            <a:r>
              <a:rPr lang="en-US" sz="2400" dirty="0"/>
              <a:t>, las </a:t>
            </a:r>
            <a:r>
              <a:rPr lang="en-US" sz="2400" dirty="0" err="1"/>
              <a:t>familias</a:t>
            </a:r>
            <a:r>
              <a:rPr lang="en-US" sz="2400" dirty="0"/>
              <a:t>, </a:t>
            </a:r>
            <a:r>
              <a:rPr lang="en-US" sz="2400" dirty="0" err="1"/>
              <a:t>deberán</a:t>
            </a:r>
            <a:r>
              <a:rPr lang="en-US" sz="2400" dirty="0"/>
              <a:t> </a:t>
            </a:r>
            <a:r>
              <a:rPr lang="en-US" sz="2400" dirty="0" err="1"/>
              <a:t>recibir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r>
              <a:rPr lang="en-US" sz="2400" dirty="0"/>
              <a:t> del </a:t>
            </a:r>
            <a:r>
              <a:rPr lang="en-US" sz="2400" dirty="0" err="1"/>
              <a:t>grado</a:t>
            </a:r>
            <a:r>
              <a:rPr lang="en-US" sz="2400" dirty="0"/>
              <a:t> de </a:t>
            </a:r>
            <a:r>
              <a:rPr lang="en-US" sz="2400" dirty="0" err="1"/>
              <a:t>progreso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consecución</a:t>
            </a:r>
            <a:r>
              <a:rPr lang="en-US" sz="2400" dirty="0"/>
              <a:t> de la </a:t>
            </a:r>
            <a:r>
              <a:rPr lang="en-US" sz="2400" dirty="0" err="1"/>
              <a:t>competencia</a:t>
            </a:r>
            <a:r>
              <a:rPr lang="en-US" sz="2400" dirty="0"/>
              <a:t> </a:t>
            </a:r>
            <a:r>
              <a:rPr lang="en-US" sz="2400" dirty="0" err="1"/>
              <a:t>comunicativa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las </a:t>
            </a:r>
            <a:r>
              <a:rPr lang="en-US" sz="2400" dirty="0" err="1"/>
              <a:t>distintas</a:t>
            </a:r>
            <a:r>
              <a:rPr lang="en-US" sz="2400" dirty="0"/>
              <a:t> </a:t>
            </a:r>
            <a:r>
              <a:rPr lang="en-US" sz="2400" dirty="0" err="1"/>
              <a:t>actividades</a:t>
            </a:r>
            <a:r>
              <a:rPr lang="en-US" sz="2400" dirty="0"/>
              <a:t> de </a:t>
            </a:r>
            <a:r>
              <a:rPr lang="en-US" sz="2400" dirty="0" err="1"/>
              <a:t>lengua</a:t>
            </a:r>
            <a:r>
              <a:rPr lang="en-US" sz="2400" dirty="0"/>
              <a:t>, </a:t>
            </a:r>
            <a:r>
              <a:rPr lang="en-US" sz="2400" b="1" dirty="0"/>
              <a:t>al </a:t>
            </a:r>
            <a:r>
              <a:rPr lang="en-US" sz="2400" b="1" dirty="0" err="1"/>
              <a:t>menos</a:t>
            </a:r>
            <a:r>
              <a:rPr lang="en-US" sz="2400" b="1" dirty="0"/>
              <a:t> dos </a:t>
            </a:r>
            <a:r>
              <a:rPr lang="en-US" sz="2400" b="1" dirty="0" err="1"/>
              <a:t>veces</a:t>
            </a:r>
            <a:r>
              <a:rPr lang="en-US" sz="2400" b="1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cursos</a:t>
            </a:r>
            <a:r>
              <a:rPr lang="en-US" sz="2400" dirty="0"/>
              <a:t> de </a:t>
            </a:r>
            <a:r>
              <a:rPr lang="en-US" sz="2400" dirty="0" err="1"/>
              <a:t>duración</a:t>
            </a:r>
            <a:r>
              <a:rPr lang="en-US" sz="2400" dirty="0"/>
              <a:t> </a:t>
            </a:r>
            <a:r>
              <a:rPr lang="en-US" sz="2400" dirty="0" err="1"/>
              <a:t>anual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351362" y="6356350"/>
            <a:ext cx="100243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0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El calendario en una tabla apilada encima de los blocs de notas">
            <a:extLst>
              <a:ext uri="{FF2B5EF4-FFF2-40B4-BE49-F238E27FC236}">
                <a16:creationId xmlns:a16="http://schemas.microsoft.com/office/drawing/2014/main" id="{E8DBBC09-8B3C-83F0-40B5-2D3A84BBF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8150E8-8F9D-654C-A776-62B7F659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47" y="-191080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EVALUACIONES 2023-2024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53A2BB-099C-594C-A888-E1E8AC5C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80C3677-935B-5E47-A4D7-D2B66280AA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686D9BC-C7CE-754E-41B5-2ACDCC38E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41735"/>
              </p:ext>
            </p:extLst>
          </p:nvPr>
        </p:nvGraphicFramePr>
        <p:xfrm>
          <a:off x="649606" y="2207602"/>
          <a:ext cx="10696383" cy="3428640"/>
        </p:xfrm>
        <a:graphic>
          <a:graphicData uri="http://schemas.openxmlformats.org/drawingml/2006/table">
            <a:tbl>
              <a:tblPr/>
              <a:tblGrid>
                <a:gridCol w="3481416">
                  <a:extLst>
                    <a:ext uri="{9D8B030D-6E8A-4147-A177-3AD203B41FA5}">
                      <a16:colId xmlns:a16="http://schemas.microsoft.com/office/drawing/2014/main" val="85498457"/>
                    </a:ext>
                  </a:extLst>
                </a:gridCol>
                <a:gridCol w="7214967">
                  <a:extLst>
                    <a:ext uri="{9D8B030D-6E8A-4147-A177-3AD203B41FA5}">
                      <a16:colId xmlns:a16="http://schemas.microsoft.com/office/drawing/2014/main" val="1111287786"/>
                    </a:ext>
                  </a:extLst>
                </a:gridCol>
              </a:tblGrid>
              <a:tr h="1164248"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1" i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Primera evaluación​</a:t>
                      </a:r>
                      <a:endParaRPr lang="es-ES" sz="28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0" i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del 02 de octubre al 02 de febrero</a:t>
                      </a:r>
                      <a:endParaRPr lang="es-ES" sz="28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928618"/>
                  </a:ext>
                </a:extLst>
              </a:tr>
              <a:tr h="680555"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1" i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Segunda evaluación​</a:t>
                      </a:r>
                      <a:endParaRPr lang="es-ES" sz="2800" b="1" i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1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del 05 de febrero al 23 de mayo</a:t>
                      </a:r>
                      <a:endParaRPr lang="es-ES" sz="2800" b="1" i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369807"/>
                  </a:ext>
                </a:extLst>
              </a:tr>
              <a:tr h="560942"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1" i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Evaluación final​</a:t>
                      </a:r>
                      <a:endParaRPr lang="es-ES" sz="28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0" i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 de mayo</a:t>
                      </a:r>
                      <a:r>
                        <a:rPr lang="es-ES" sz="2800" b="1" i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​</a:t>
                      </a:r>
                      <a:endParaRPr lang="es-ES" sz="28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51690"/>
                  </a:ext>
                </a:extLst>
              </a:tr>
              <a:tr h="1022895"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1" i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Evaluación extraordinaria​</a:t>
                      </a:r>
                      <a:endParaRPr lang="es-ES" sz="28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2800" b="1" i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Primera semana de septiembre​</a:t>
                      </a:r>
                      <a:endParaRPr lang="es-ES" sz="28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68" cap="flat" cmpd="sng" algn="ctr">
                      <a:solidFill>
                        <a:srgbClr val="7A9E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859303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8FEDC98B-BA92-5FD3-4CCF-C14C0337F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06" y="41639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49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FFCE61-EB36-F744-8940-C5F4C574A1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4056" y="795985"/>
            <a:ext cx="10044023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PROTECCIÓN DE DATOS Y COMUNICACIÓN DE RESULTADOS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D2FDFA-4032-3546-B002-B1C4EB2B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Marcador de contenido 5">
            <a:extLst>
              <a:ext uri="{FF2B5EF4-FFF2-40B4-BE49-F238E27FC236}">
                <a16:creationId xmlns:a16="http://schemas.microsoft.com/office/drawing/2014/main" id="{757B0A48-3098-41C2-A19F-9FA8268AF73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318855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59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B335DC-0F9F-4546-9D24-006A7AE24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73B335DC-0F9F-4546-9D24-006A7AE249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6C68C2-62BE-2E44-B545-7CEDFBB3B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B96C68C2-62BE-2E44-B545-7CEDFBB3B0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A16E1D-0FC2-432F-913F-33173D94E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27A16E1D-0FC2-432F-913F-33173D94E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FCE61-EB36-F744-8940-C5F4C574A1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PROTECCIÓN DE DATOS</a:t>
            </a:r>
            <a:br>
              <a:rPr lang="en-US" sz="2600" dirty="0"/>
            </a:br>
            <a:br>
              <a:rPr lang="en-US" sz="2600" b="1" dirty="0"/>
            </a:br>
            <a:endParaRPr lang="en-US" sz="2600" dirty="0"/>
          </a:p>
        </p:txBody>
      </p:sp>
      <p:sp>
        <p:nvSpPr>
          <p:cNvPr id="69" name="Rectangle 66">
            <a:extLst>
              <a:ext uri="{FF2B5EF4-FFF2-40B4-BE49-F238E27FC236}">
                <a16:creationId xmlns:a16="http://schemas.microsoft.com/office/drawing/2014/main" id="{C7B97305-E151-42DC-94BA-BF01D95D3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37DC1ED-A5C8-E746-9EDA-4BDCE0B015A7}"/>
              </a:ext>
            </a:extLst>
          </p:cNvPr>
          <p:cNvSpPr txBox="1"/>
          <p:nvPr/>
        </p:nvSpPr>
        <p:spPr>
          <a:xfrm>
            <a:off x="712520" y="2155338"/>
            <a:ext cx="10078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2800" dirty="0"/>
              <a:t>En cumplimiento de la normativa referente a la privacidad de los datos personales, </a:t>
            </a:r>
            <a:r>
              <a:rPr lang="es-ES" sz="2800" b="1" i="1" dirty="0"/>
              <a:t>los resultados estarán a disposición de cada alumno y alumna.</a:t>
            </a:r>
            <a:endParaRPr lang="es-ES_tradnl" sz="28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D2FDFA-4032-3546-B002-B1C4EB2B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80C3677-935B-5E47-A4D7-D2B66280AA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5" name="Marcador de contenido 2">
            <a:extLst>
              <a:ext uri="{FF2B5EF4-FFF2-40B4-BE49-F238E27FC236}">
                <a16:creationId xmlns:a16="http://schemas.microsoft.com/office/drawing/2014/main" id="{8D32950F-AF74-AB4F-B1E4-33BADD248F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070006"/>
              </p:ext>
            </p:extLst>
          </p:nvPr>
        </p:nvGraphicFramePr>
        <p:xfrm>
          <a:off x="1783732" y="2618117"/>
          <a:ext cx="881235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3871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52199-BF55-8047-B03F-1911B161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NOTIFICACIONES – CALIFICACIONES </a:t>
            </a:r>
            <a:br>
              <a:rPr lang="es-ES" dirty="0"/>
            </a:br>
            <a:r>
              <a:rPr lang="es-ES" dirty="0"/>
              <a:t>(a partir del 6 de febrero)</a:t>
            </a:r>
          </a:p>
        </p:txBody>
      </p:sp>
      <p:pic>
        <p:nvPicPr>
          <p:cNvPr id="10" name="Marcador de contenido 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D2F2385-A796-B14E-BB80-85AC02159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5364"/>
            <a:ext cx="10515600" cy="3347981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E6AD6D-8695-8C41-B7D6-BA1F5640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18</a:t>
            </a:fld>
            <a:endParaRPr lang="es-ES_tradn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E953241-E275-2247-B9B0-2050E983E06B}"/>
              </a:ext>
            </a:extLst>
          </p:cNvPr>
          <p:cNvSpPr/>
          <p:nvPr/>
        </p:nvSpPr>
        <p:spPr>
          <a:xfrm>
            <a:off x="9155206" y="2850776"/>
            <a:ext cx="1653988" cy="578224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5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F5096FE-E7D6-784E-A37B-BB68DB0EE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2" r="10229" b="1"/>
          <a:stretch/>
        </p:blipFill>
        <p:spPr>
          <a:xfrm>
            <a:off x="1524021" y="1286"/>
            <a:ext cx="9143980" cy="6856719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4E9D3B-567F-E548-A3DA-71797C8E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1" y="6356356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3C4B0C6-BACF-E449-BC13-8BBD23755E27}"/>
              </a:ext>
            </a:extLst>
          </p:cNvPr>
          <p:cNvSpPr txBox="1"/>
          <p:nvPr/>
        </p:nvSpPr>
        <p:spPr>
          <a:xfrm>
            <a:off x="3944476" y="1156447"/>
            <a:ext cx="305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20202021N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7FA3B0-4DF3-1144-B50B-77E7277EB293}"/>
              </a:ext>
            </a:extLst>
          </p:cNvPr>
          <p:cNvSpPr txBox="1"/>
          <p:nvPr/>
        </p:nvSpPr>
        <p:spPr>
          <a:xfrm>
            <a:off x="4715441" y="1900517"/>
            <a:ext cx="305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19/01/2021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4C07AAE-5F10-1C4F-9311-1050D8C03E58}"/>
              </a:ext>
            </a:extLst>
          </p:cNvPr>
          <p:cNvSpPr/>
          <p:nvPr/>
        </p:nvSpPr>
        <p:spPr>
          <a:xfrm>
            <a:off x="5800166" y="2355475"/>
            <a:ext cx="1653988" cy="578224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6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976F88C-2A9E-97A8-0C82-957D0E3C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s-ES" sz="4800"/>
              <a:t>Orden del día</a:t>
            </a:r>
            <a:endParaRPr lang="es-ES" sz="4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05CBAAE-00CF-7B68-C3CE-37717326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162" y="1756936"/>
            <a:ext cx="5542387" cy="4300447"/>
          </a:xfrm>
        </p:spPr>
        <p:txBody>
          <a:bodyPr anchor="t">
            <a:normAutofit/>
          </a:bodyPr>
          <a:lstStyle/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/>
              <a:t>Información</a:t>
            </a:r>
            <a:r>
              <a:rPr lang="en-US" b="1" dirty="0"/>
              <a:t> general </a:t>
            </a: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/>
              <a:t>Planes de </a:t>
            </a:r>
            <a:r>
              <a:rPr lang="en-US" dirty="0" err="1"/>
              <a:t>estudios</a:t>
            </a:r>
            <a:endParaRPr lang="en-US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extraescolares</a:t>
            </a:r>
            <a:endParaRPr lang="en-US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Pruebas</a:t>
            </a:r>
            <a:r>
              <a:rPr lang="en-US" dirty="0"/>
              <a:t> de </a:t>
            </a:r>
            <a:r>
              <a:rPr lang="en-US" dirty="0" err="1"/>
              <a:t>certificación</a:t>
            </a:r>
            <a:endParaRPr lang="en-US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Ruegos</a:t>
            </a:r>
            <a:r>
              <a:rPr lang="en-US" dirty="0"/>
              <a:t> y </a:t>
            </a:r>
            <a:r>
              <a:rPr lang="en-US" dirty="0" err="1"/>
              <a:t>preguntas</a:t>
            </a:r>
            <a:r>
              <a:rPr lang="en-US" dirty="0"/>
              <a:t>. </a:t>
            </a:r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F4E768-A9FE-7A72-CB8B-F1DBE7F9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mtClean="0"/>
              <a:pPr>
                <a:spcAft>
                  <a:spcPts val="600"/>
                </a:spcAft>
              </a:pPr>
              <a:t>2</a:t>
            </a:fld>
            <a:endParaRPr lang="es-ES_tradn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3F2414-E87D-A2BA-D6C4-3C6851B9BEFA}"/>
              </a:ext>
            </a:extLst>
          </p:cNvPr>
          <p:cNvSpPr/>
          <p:nvPr/>
        </p:nvSpPr>
        <p:spPr>
          <a:xfrm>
            <a:off x="5600700" y="624568"/>
            <a:ext cx="5753098" cy="541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4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57168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5876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5E47968A-AF11-314D-91DA-235FAE4B2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22" b="-1"/>
          <a:stretch/>
        </p:blipFill>
        <p:spPr>
          <a:xfrm>
            <a:off x="1524010" y="593784"/>
            <a:ext cx="9143980" cy="5014697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A6DAA5-9AA2-924D-A4D4-B0097ADC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1" y="6356356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189">
              <a:spcAft>
                <a:spcPts val="600"/>
              </a:spcAft>
            </a:pPr>
            <a:fld id="{E80C3677-935B-5E47-A4D7-D2B66280AAB0}" type="slidenum">
              <a:rPr lang="en-US"/>
              <a:pPr defTabSz="457189"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25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A6DAA5-9AA2-924D-A4D4-B0097ADC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21</a:t>
            </a:fld>
            <a:endParaRPr lang="es-ES_tradnl"/>
          </a:p>
        </p:txBody>
      </p:sp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50C93534-3B3E-F64F-AAF6-203CDFA6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81" y="295190"/>
            <a:ext cx="7362101" cy="626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7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20155DE-7248-5349-902E-97E72A85A87F}"/>
              </a:ext>
            </a:extLst>
          </p:cNvPr>
          <p:cNvSpPr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LÍMITE DE CONVOCATORIAS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80C3677-935B-5E47-A4D7-D2B66280AAB0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53F9266-C98A-4B05-6E27-EB2F85417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028744"/>
              </p:ext>
            </p:extLst>
          </p:nvPr>
        </p:nvGraphicFramePr>
        <p:xfrm>
          <a:off x="933450" y="1830792"/>
          <a:ext cx="9891651" cy="4624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5164">
                  <a:extLst>
                    <a:ext uri="{9D8B030D-6E8A-4147-A177-3AD203B41FA5}">
                      <a16:colId xmlns:a16="http://schemas.microsoft.com/office/drawing/2014/main" val="1579736508"/>
                    </a:ext>
                  </a:extLst>
                </a:gridCol>
                <a:gridCol w="2443417">
                  <a:extLst>
                    <a:ext uri="{9D8B030D-6E8A-4147-A177-3AD203B41FA5}">
                      <a16:colId xmlns:a16="http://schemas.microsoft.com/office/drawing/2014/main" val="1131660943"/>
                    </a:ext>
                  </a:extLst>
                </a:gridCol>
                <a:gridCol w="4310743">
                  <a:extLst>
                    <a:ext uri="{9D8B030D-6E8A-4147-A177-3AD203B41FA5}">
                      <a16:colId xmlns:a16="http://schemas.microsoft.com/office/drawing/2014/main" val="3022369744"/>
                    </a:ext>
                  </a:extLst>
                </a:gridCol>
                <a:gridCol w="802327">
                  <a:extLst>
                    <a:ext uri="{9D8B030D-6E8A-4147-A177-3AD203B41FA5}">
                      <a16:colId xmlns:a16="http://schemas.microsoft.com/office/drawing/2014/main" val="3941948083"/>
                    </a:ext>
                  </a:extLst>
                </a:gridCol>
              </a:tblGrid>
              <a:tr h="835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Nivel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Curso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Convocatorias</a:t>
                      </a:r>
                      <a:endParaRPr lang="es-ES" sz="13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POR CURSO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 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extLst>
                  <a:ext uri="{0D108BD9-81ED-4DB2-BD59-A6C34878D82A}">
                    <a16:rowId xmlns:a16="http://schemas.microsoft.com/office/drawing/2014/main" val="4017045325"/>
                  </a:ext>
                </a:extLst>
              </a:tr>
              <a:tr h="362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Nivel Básico A1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NB A1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687390"/>
                  </a:ext>
                </a:extLst>
              </a:tr>
              <a:tr h="362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Nivel Básico A2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NB A2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243805"/>
                  </a:ext>
                </a:extLst>
              </a:tr>
              <a:tr h="4503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Nivel Intermedio B1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 B1.1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S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extLst>
                  <a:ext uri="{0D108BD9-81ED-4DB2-BD59-A6C34878D82A}">
                    <a16:rowId xmlns:a16="http://schemas.microsoft.com/office/drawing/2014/main" val="1768336109"/>
                  </a:ext>
                </a:extLst>
              </a:tr>
              <a:tr h="4503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 B1.2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718687"/>
                  </a:ext>
                </a:extLst>
              </a:tr>
              <a:tr h="4503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Nivel Intermedio B2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 B 2.1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999497"/>
                  </a:ext>
                </a:extLst>
              </a:tr>
              <a:tr h="4503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 2.2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631389"/>
                  </a:ext>
                </a:extLst>
              </a:tr>
              <a:tr h="4503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Nivel Avanzado C1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NA C1.1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345013"/>
                  </a:ext>
                </a:extLst>
              </a:tr>
              <a:tr h="4503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NA C1.2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579725"/>
                  </a:ext>
                </a:extLst>
              </a:tr>
              <a:tr h="362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Nivel Avanzado C2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>
                          <a:effectLst/>
                        </a:rPr>
                        <a:t>NA C2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 dirty="0">
                          <a:effectLst/>
                        </a:rPr>
                        <a:t>2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S" sz="1700" dirty="0">
                          <a:effectLst/>
                        </a:rPr>
                        <a:t> 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406" marR="83406" marT="0" marB="0" anchor="ctr"/>
                </a:tc>
                <a:extLst>
                  <a:ext uri="{0D108BD9-81ED-4DB2-BD59-A6C34878D82A}">
                    <a16:rowId xmlns:a16="http://schemas.microsoft.com/office/drawing/2014/main" val="2988705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42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14">
            <a:extLst>
              <a:ext uri="{FF2B5EF4-FFF2-40B4-BE49-F238E27FC236}">
                <a16:creationId xmlns:a16="http://schemas.microsoft.com/office/drawing/2014/main" id="{FFE2FE29-1120-4FE4-9FDA-311CBA66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16">
            <a:extLst>
              <a:ext uri="{FF2B5EF4-FFF2-40B4-BE49-F238E27FC236}">
                <a16:creationId xmlns:a16="http://schemas.microsoft.com/office/drawing/2014/main" id="{DDD926EC-6F88-4D89-9AED-1C4C1AC00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2"/>
            <a:ext cx="4688632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18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226" y="926649"/>
            <a:ext cx="4415290" cy="5066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20">
            <a:extLst>
              <a:ext uri="{FF2B5EF4-FFF2-40B4-BE49-F238E27FC236}">
                <a16:creationId xmlns:a16="http://schemas.microsoft.com/office/drawing/2014/main" id="{13BE3671-0C43-4D05-A267-3400AD09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79" y="3758184"/>
            <a:ext cx="2139190" cy="2373963"/>
            <a:chOff x="723679" y="3758184"/>
            <a:chExt cx="2139190" cy="2373963"/>
          </a:xfrm>
        </p:grpSpPr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4284BA9C-01AC-48B3-8010-804869A0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6051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3E232F3A-24DA-47FC-A6E7-8347EA07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4630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2B7D041A-D364-4BF2-9F8A-0294D0918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3209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1CB5A6AE-FC55-4655-AE45-5E9A3F328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88940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500BEBAD-632B-4E00-AD16-C6A03CD11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7472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29BEDA70-8722-46C0-A1EB-8CDFEE592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17111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2">
              <a:extLst>
                <a:ext uri="{FF2B5EF4-FFF2-40B4-BE49-F238E27FC236}">
                  <a16:creationId xmlns:a16="http://schemas.microsoft.com/office/drawing/2014/main" id="{3979BE25-E2B2-4CF8-85A1-65AD3E0CF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17495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59">
              <a:extLst>
                <a:ext uri="{FF2B5EF4-FFF2-40B4-BE49-F238E27FC236}">
                  <a16:creationId xmlns:a16="http://schemas.microsoft.com/office/drawing/2014/main" id="{2C9FF4D0-2F5C-4E54-AC5A-58A6169BA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02841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B94E4ABC-1B44-4E4D-9065-F67D887D7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375948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2">
              <a:extLst>
                <a:ext uri="{FF2B5EF4-FFF2-40B4-BE49-F238E27FC236}">
                  <a16:creationId xmlns:a16="http://schemas.microsoft.com/office/drawing/2014/main" id="{FDDFF3EB-39A2-4D3F-AD9F-0CF4409EA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389627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59">
              <a:extLst>
                <a:ext uri="{FF2B5EF4-FFF2-40B4-BE49-F238E27FC236}">
                  <a16:creationId xmlns:a16="http://schemas.microsoft.com/office/drawing/2014/main" id="{DB732EBE-ED01-4374-8D0C-8AF6E5A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04333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62">
              <a:extLst>
                <a:ext uri="{FF2B5EF4-FFF2-40B4-BE49-F238E27FC236}">
                  <a16:creationId xmlns:a16="http://schemas.microsoft.com/office/drawing/2014/main" id="{D22DDEF5-6AF3-4D7C-BC62-4409D396B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32691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2">
              <a:extLst>
                <a:ext uri="{FF2B5EF4-FFF2-40B4-BE49-F238E27FC236}">
                  <a16:creationId xmlns:a16="http://schemas.microsoft.com/office/drawing/2014/main" id="{C376CD22-707A-45BF-B1E0-3F62124A5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4743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62">
              <a:extLst>
                <a:ext uri="{FF2B5EF4-FFF2-40B4-BE49-F238E27FC236}">
                  <a16:creationId xmlns:a16="http://schemas.microsoft.com/office/drawing/2014/main" id="{77D3C970-47FF-4506-B61A-DCAA63289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7653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59">
              <a:extLst>
                <a:ext uri="{FF2B5EF4-FFF2-40B4-BE49-F238E27FC236}">
                  <a16:creationId xmlns:a16="http://schemas.microsoft.com/office/drawing/2014/main" id="{3D0163D1-030C-49AE-83F7-8B6F17D3F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618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2">
              <a:extLst>
                <a:ext uri="{FF2B5EF4-FFF2-40B4-BE49-F238E27FC236}">
                  <a16:creationId xmlns:a16="http://schemas.microsoft.com/office/drawing/2014/main" id="{68397BEB-F2C5-49D6-8F17-BC81796A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9104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59">
              <a:extLst>
                <a:ext uri="{FF2B5EF4-FFF2-40B4-BE49-F238E27FC236}">
                  <a16:creationId xmlns:a16="http://schemas.microsoft.com/office/drawing/2014/main" id="{8C1B7012-AA7A-4E78-965E-ABD7EC337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61453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62">
              <a:extLst>
                <a:ext uri="{FF2B5EF4-FFF2-40B4-BE49-F238E27FC236}">
                  <a16:creationId xmlns:a16="http://schemas.microsoft.com/office/drawing/2014/main" id="{ADA7F354-F3A6-49A0-AF9C-EC69C2A31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38030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64">
              <a:extLst>
                <a:ext uri="{FF2B5EF4-FFF2-40B4-BE49-F238E27FC236}">
                  <a16:creationId xmlns:a16="http://schemas.microsoft.com/office/drawing/2014/main" id="{82531391-74CB-4FBD-97B7-D73D91C44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61525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66">
              <a:extLst>
                <a:ext uri="{FF2B5EF4-FFF2-40B4-BE49-F238E27FC236}">
                  <a16:creationId xmlns:a16="http://schemas.microsoft.com/office/drawing/2014/main" id="{3CD46824-FF3A-460F-8F13-1B2A420A1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85019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64">
              <a:extLst>
                <a:ext uri="{FF2B5EF4-FFF2-40B4-BE49-F238E27FC236}">
                  <a16:creationId xmlns:a16="http://schemas.microsoft.com/office/drawing/2014/main" id="{15EE979E-5456-4D5F-83BF-158EB8B24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29443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66">
              <a:extLst>
                <a:ext uri="{FF2B5EF4-FFF2-40B4-BE49-F238E27FC236}">
                  <a16:creationId xmlns:a16="http://schemas.microsoft.com/office/drawing/2014/main" id="{B5123B19-3717-4BC1-B7CE-C6727099C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5293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59">
              <a:extLst>
                <a:ext uri="{FF2B5EF4-FFF2-40B4-BE49-F238E27FC236}">
                  <a16:creationId xmlns:a16="http://schemas.microsoft.com/office/drawing/2014/main" id="{25F3BA9E-DEA1-4368-A4BE-FB9C9C350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425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62">
              <a:extLst>
                <a:ext uri="{FF2B5EF4-FFF2-40B4-BE49-F238E27FC236}">
                  <a16:creationId xmlns:a16="http://schemas.microsoft.com/office/drawing/2014/main" id="{0EFD15C2-3CE6-43C9-AA85-2000C0A6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9173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2">
              <a:extLst>
                <a:ext uri="{FF2B5EF4-FFF2-40B4-BE49-F238E27FC236}">
                  <a16:creationId xmlns:a16="http://schemas.microsoft.com/office/drawing/2014/main" id="{A7D19408-5ACA-46A3-8FC7-0A2B511B2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6393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C39A546E-F35B-4AF5-9F7E-F7CC78DD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743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64">
              <a:extLst>
                <a:ext uri="{FF2B5EF4-FFF2-40B4-BE49-F238E27FC236}">
                  <a16:creationId xmlns:a16="http://schemas.microsoft.com/office/drawing/2014/main" id="{4C051F4E-E13F-4468-BCAB-379380355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2339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66">
              <a:extLst>
                <a:ext uri="{FF2B5EF4-FFF2-40B4-BE49-F238E27FC236}">
                  <a16:creationId xmlns:a16="http://schemas.microsoft.com/office/drawing/2014/main" id="{99A94C11-96BF-4E23-9B0F-CCCF0E690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5833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2">
              <a:extLst>
                <a:ext uri="{FF2B5EF4-FFF2-40B4-BE49-F238E27FC236}">
                  <a16:creationId xmlns:a16="http://schemas.microsoft.com/office/drawing/2014/main" id="{2C253E13-7D4F-4651-B26F-C9A398426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8745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59">
              <a:extLst>
                <a:ext uri="{FF2B5EF4-FFF2-40B4-BE49-F238E27FC236}">
                  <a16:creationId xmlns:a16="http://schemas.microsoft.com/office/drawing/2014/main" id="{6C607944-C3DA-49D0-B76C-ECF13B2E8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61095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62">
              <a:extLst>
                <a:ext uri="{FF2B5EF4-FFF2-40B4-BE49-F238E27FC236}">
                  <a16:creationId xmlns:a16="http://schemas.microsoft.com/office/drawing/2014/main" id="{A044E8D2-BE36-4B3B-BF61-A4ED4D637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34445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64">
              <a:extLst>
                <a:ext uri="{FF2B5EF4-FFF2-40B4-BE49-F238E27FC236}">
                  <a16:creationId xmlns:a16="http://schemas.microsoft.com/office/drawing/2014/main" id="{08C4C63A-4388-4C37-9D9C-5C1F9925C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57940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66">
              <a:extLst>
                <a:ext uri="{FF2B5EF4-FFF2-40B4-BE49-F238E27FC236}">
                  <a16:creationId xmlns:a16="http://schemas.microsoft.com/office/drawing/2014/main" id="{14866A3A-FA92-4434-98E9-418FEC9B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81434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AF97CA9B-731E-47BF-B724-E6CD2C915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25858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B9B7DB1A-1165-4D7C-95DC-D710F20E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4935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59">
              <a:extLst>
                <a:ext uri="{FF2B5EF4-FFF2-40B4-BE49-F238E27FC236}">
                  <a16:creationId xmlns:a16="http://schemas.microsoft.com/office/drawing/2014/main" id="{737B22B9-9D11-4F36-9B12-FB41FBA4E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067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62">
              <a:extLst>
                <a:ext uri="{FF2B5EF4-FFF2-40B4-BE49-F238E27FC236}">
                  <a16:creationId xmlns:a16="http://schemas.microsoft.com/office/drawing/2014/main" id="{FBCEABA9-0D42-4E75-BBFB-8374262E8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2">
              <a:extLst>
                <a:ext uri="{FF2B5EF4-FFF2-40B4-BE49-F238E27FC236}">
                  <a16:creationId xmlns:a16="http://schemas.microsoft.com/office/drawing/2014/main" id="{66428691-A429-4D5E-AE96-E43B6F0E2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6035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59">
              <a:extLst>
                <a:ext uri="{FF2B5EF4-FFF2-40B4-BE49-F238E27FC236}">
                  <a16:creationId xmlns:a16="http://schemas.microsoft.com/office/drawing/2014/main" id="{5BCC330F-9915-4B86-97E9-BA49CBFEC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384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64">
              <a:extLst>
                <a:ext uri="{FF2B5EF4-FFF2-40B4-BE49-F238E27FC236}">
                  <a16:creationId xmlns:a16="http://schemas.microsoft.com/office/drawing/2014/main" id="{9A1A7FCA-8137-4FF0-9940-FB481BFD2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798754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66">
              <a:extLst>
                <a:ext uri="{FF2B5EF4-FFF2-40B4-BE49-F238E27FC236}">
                  <a16:creationId xmlns:a16="http://schemas.microsoft.com/office/drawing/2014/main" id="{3A9167A0-5576-4F2F-B5FE-431186597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248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ítulo 5">
            <a:extLst>
              <a:ext uri="{FF2B5EF4-FFF2-40B4-BE49-F238E27FC236}">
                <a16:creationId xmlns:a16="http://schemas.microsoft.com/office/drawing/2014/main" id="{0E856249-1396-7449-9B77-7D0023F5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65" y="1321743"/>
            <a:ext cx="3787482" cy="427789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LÍMITE DE CONVOCATORIAS</a:t>
            </a:r>
          </a:p>
        </p:txBody>
      </p:sp>
      <p:grpSp>
        <p:nvGrpSpPr>
          <p:cNvPr id="137" name="Group 63">
            <a:extLst>
              <a:ext uri="{FF2B5EF4-FFF2-40B4-BE49-F238E27FC236}">
                <a16:creationId xmlns:a16="http://schemas.microsoft.com/office/drawing/2014/main" id="{283F107F-9294-4679-B247-91D8556A6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38" name="Rectangle 64">
              <a:extLst>
                <a:ext uri="{FF2B5EF4-FFF2-40B4-BE49-F238E27FC236}">
                  <a16:creationId xmlns:a16="http://schemas.microsoft.com/office/drawing/2014/main" id="{20F93971-D547-4C36-A076-D5724999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66">
              <a:extLst>
                <a:ext uri="{FF2B5EF4-FFF2-40B4-BE49-F238E27FC236}">
                  <a16:creationId xmlns:a16="http://schemas.microsoft.com/office/drawing/2014/main" id="{012A36A9-DFAE-4F57-9711-172E65EDA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64">
              <a:extLst>
                <a:ext uri="{FF2B5EF4-FFF2-40B4-BE49-F238E27FC236}">
                  <a16:creationId xmlns:a16="http://schemas.microsoft.com/office/drawing/2014/main" id="{8B6B96C8-D832-4071-A5D2-1F11CBF9F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66">
              <a:extLst>
                <a:ext uri="{FF2B5EF4-FFF2-40B4-BE49-F238E27FC236}">
                  <a16:creationId xmlns:a16="http://schemas.microsoft.com/office/drawing/2014/main" id="{0FF1DEB5-31F1-464D-BDB3-EFE620642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64">
              <a:extLst>
                <a:ext uri="{FF2B5EF4-FFF2-40B4-BE49-F238E27FC236}">
                  <a16:creationId xmlns:a16="http://schemas.microsoft.com/office/drawing/2014/main" id="{96B80410-DC2C-4DFC-B52E-CC5E6788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66">
              <a:extLst>
                <a:ext uri="{FF2B5EF4-FFF2-40B4-BE49-F238E27FC236}">
                  <a16:creationId xmlns:a16="http://schemas.microsoft.com/office/drawing/2014/main" id="{9CE51CA3-95B8-44B4-B784-CE35A844D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64">
              <a:extLst>
                <a:ext uri="{FF2B5EF4-FFF2-40B4-BE49-F238E27FC236}">
                  <a16:creationId xmlns:a16="http://schemas.microsoft.com/office/drawing/2014/main" id="{FA1EB8B0-6221-4A35-A5F2-46E9A78CB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66">
              <a:extLst>
                <a:ext uri="{FF2B5EF4-FFF2-40B4-BE49-F238E27FC236}">
                  <a16:creationId xmlns:a16="http://schemas.microsoft.com/office/drawing/2014/main" id="{FDA530E1-5E88-4861-8642-F5B6A715B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854D2927-5C3A-424C-B30D-6048719C8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9B9A782D-CE07-499E-81BB-3F6D2E7EF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64">
              <a:extLst>
                <a:ext uri="{FF2B5EF4-FFF2-40B4-BE49-F238E27FC236}">
                  <a16:creationId xmlns:a16="http://schemas.microsoft.com/office/drawing/2014/main" id="{BDEBE12E-1915-4596-A0A7-9C61CAF8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4FBDEF84-1447-47C6-998D-A35B78E0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22FB7BD2-7161-C444-895A-C3940A9D76CE}"/>
              </a:ext>
            </a:extLst>
          </p:cNvPr>
          <p:cNvSpPr/>
          <p:nvPr/>
        </p:nvSpPr>
        <p:spPr>
          <a:xfrm>
            <a:off x="5546858" y="1188719"/>
            <a:ext cx="5927155" cy="4804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El </a:t>
            </a:r>
            <a:r>
              <a:rPr lang="en-US" sz="2400" dirty="0" err="1"/>
              <a:t>alumnado</a:t>
            </a:r>
            <a:r>
              <a:rPr lang="en-US" sz="2400" dirty="0"/>
              <a:t> que, una </a:t>
            </a:r>
            <a:r>
              <a:rPr lang="en-US" sz="2400" dirty="0" err="1"/>
              <a:t>vez</a:t>
            </a:r>
            <a:r>
              <a:rPr lang="en-US" sz="2400" dirty="0"/>
              <a:t> </a:t>
            </a:r>
            <a:r>
              <a:rPr lang="en-US" sz="2400" dirty="0" err="1"/>
              <a:t>evaluado</a:t>
            </a:r>
            <a:r>
              <a:rPr lang="en-US" sz="2400" dirty="0"/>
              <a:t> con </a:t>
            </a:r>
            <a:r>
              <a:rPr lang="en-US" sz="2400" dirty="0" err="1"/>
              <a:t>carácter</a:t>
            </a:r>
            <a:r>
              <a:rPr lang="en-US" sz="2400" dirty="0"/>
              <a:t> </a:t>
            </a:r>
            <a:r>
              <a:rPr lang="en-US" sz="2400" dirty="0" err="1"/>
              <a:t>extraordinario</a:t>
            </a:r>
            <a:r>
              <a:rPr lang="en-US" sz="2400" dirty="0"/>
              <a:t>, no </a:t>
            </a:r>
            <a:r>
              <a:rPr lang="en-US" sz="2400" dirty="0" err="1"/>
              <a:t>obtenga</a:t>
            </a:r>
            <a:r>
              <a:rPr lang="en-US" sz="2400" dirty="0"/>
              <a:t> </a:t>
            </a:r>
            <a:r>
              <a:rPr lang="en-US" sz="2400" dirty="0" err="1"/>
              <a:t>calificación</a:t>
            </a:r>
            <a:r>
              <a:rPr lang="en-US" sz="2400" dirty="0"/>
              <a:t> </a:t>
            </a:r>
            <a:r>
              <a:rPr lang="en-US" sz="2400" dirty="0" err="1"/>
              <a:t>positiva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todas</a:t>
            </a:r>
            <a:r>
              <a:rPr lang="en-US" sz="2400" dirty="0"/>
              <a:t> las </a:t>
            </a:r>
            <a:r>
              <a:rPr lang="en-US" sz="2400" dirty="0" err="1"/>
              <a:t>actividades</a:t>
            </a:r>
            <a:r>
              <a:rPr lang="en-US" sz="2400" dirty="0"/>
              <a:t> de </a:t>
            </a:r>
            <a:r>
              <a:rPr lang="en-US" sz="2400" dirty="0" err="1"/>
              <a:t>lengua</a:t>
            </a:r>
            <a:r>
              <a:rPr lang="en-US" sz="2400" dirty="0"/>
              <a:t> </a:t>
            </a:r>
            <a:r>
              <a:rPr lang="en-US" sz="2400" dirty="0" err="1"/>
              <a:t>podrá</a:t>
            </a:r>
            <a:r>
              <a:rPr lang="en-US" sz="2400" dirty="0"/>
              <a:t> </a:t>
            </a:r>
            <a:r>
              <a:rPr lang="en-US" sz="2400" b="1" dirty="0" err="1"/>
              <a:t>repetir</a:t>
            </a:r>
            <a:r>
              <a:rPr lang="en-US" sz="2400" b="1" dirty="0"/>
              <a:t> el </a:t>
            </a:r>
            <a:r>
              <a:rPr lang="en-US" sz="2400" b="1" dirty="0" err="1"/>
              <a:t>curso</a:t>
            </a:r>
            <a:r>
              <a:rPr lang="en-US" sz="2400" dirty="0"/>
              <a:t>.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modalidad</a:t>
            </a:r>
            <a:r>
              <a:rPr lang="en-US" sz="2400" dirty="0"/>
              <a:t> de </a:t>
            </a:r>
            <a:r>
              <a:rPr lang="en-US" sz="2400" dirty="0" err="1"/>
              <a:t>enseñanza</a:t>
            </a:r>
            <a:r>
              <a:rPr lang="en-US" sz="2400" dirty="0"/>
              <a:t> </a:t>
            </a:r>
            <a:r>
              <a:rPr lang="en-US" sz="2400" dirty="0" err="1"/>
              <a:t>presencial</a:t>
            </a:r>
            <a:r>
              <a:rPr lang="en-US" sz="2400" dirty="0"/>
              <a:t>, el </a:t>
            </a:r>
            <a:r>
              <a:rPr lang="en-US" sz="2400" dirty="0" err="1"/>
              <a:t>alumnado</a:t>
            </a:r>
            <a:r>
              <a:rPr lang="en-US" sz="2400" dirty="0"/>
              <a:t> </a:t>
            </a:r>
            <a:r>
              <a:rPr lang="en-US" sz="2400" dirty="0" err="1"/>
              <a:t>tendrá</a:t>
            </a:r>
            <a:r>
              <a:rPr lang="en-US" sz="2400" dirty="0"/>
              <a:t> derecho a </a:t>
            </a:r>
            <a:r>
              <a:rPr lang="en-US" sz="2400" dirty="0" err="1"/>
              <a:t>permanecer</a:t>
            </a:r>
            <a:r>
              <a:rPr lang="en-US" sz="2400" dirty="0"/>
              <a:t> </a:t>
            </a:r>
            <a:r>
              <a:rPr lang="en-US" sz="2400" dirty="0" err="1"/>
              <a:t>matriculado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los </a:t>
            </a:r>
            <a:r>
              <a:rPr lang="en-US" sz="2400" dirty="0" err="1"/>
              <a:t>niveles</a:t>
            </a:r>
            <a:r>
              <a:rPr lang="en-US" sz="2400" dirty="0"/>
              <a:t> </a:t>
            </a:r>
            <a:r>
              <a:rPr lang="en-US" sz="2400" dirty="0" err="1"/>
              <a:t>Básico</a:t>
            </a:r>
            <a:r>
              <a:rPr lang="en-US" sz="2400" dirty="0"/>
              <a:t> A1, </a:t>
            </a:r>
            <a:r>
              <a:rPr lang="en-US" sz="2400" dirty="0" err="1"/>
              <a:t>Básico</a:t>
            </a:r>
            <a:r>
              <a:rPr lang="en-US" sz="2400" dirty="0"/>
              <a:t> A2, </a:t>
            </a:r>
            <a:r>
              <a:rPr lang="en-US" sz="2400" dirty="0" err="1"/>
              <a:t>Intermedio</a:t>
            </a:r>
            <a:r>
              <a:rPr lang="en-US" sz="2400" dirty="0"/>
              <a:t> B1, </a:t>
            </a:r>
            <a:r>
              <a:rPr lang="en-US" sz="2400" dirty="0" err="1"/>
              <a:t>Intermedio</a:t>
            </a:r>
            <a:r>
              <a:rPr lang="en-US" sz="2400" dirty="0"/>
              <a:t> B2, Avanzado C1 y Avanzado C2, </a:t>
            </a:r>
            <a:r>
              <a:rPr lang="en-US" sz="2400" b="1" dirty="0"/>
              <a:t>un </a:t>
            </a:r>
            <a:r>
              <a:rPr lang="en-US" sz="2400" b="1" dirty="0" err="1"/>
              <a:t>número</a:t>
            </a:r>
            <a:r>
              <a:rPr lang="en-US" sz="2400" b="1" dirty="0"/>
              <a:t> </a:t>
            </a:r>
            <a:r>
              <a:rPr lang="en-US" sz="2400" b="1" dirty="0" err="1"/>
              <a:t>máximo</a:t>
            </a:r>
            <a:r>
              <a:rPr lang="en-US" sz="2400" b="1" dirty="0"/>
              <a:t> de </a:t>
            </a:r>
            <a:r>
              <a:rPr lang="en-US" sz="2400" b="1" dirty="0" err="1"/>
              <a:t>años</a:t>
            </a:r>
            <a:r>
              <a:rPr lang="en-US" sz="2400" b="1" dirty="0"/>
              <a:t> </a:t>
            </a:r>
            <a:r>
              <a:rPr lang="en-US" sz="2400" b="1" dirty="0" err="1"/>
              <a:t>equivalente</a:t>
            </a:r>
            <a:r>
              <a:rPr lang="en-US" sz="2400" b="1" dirty="0"/>
              <a:t> al doble de los </a:t>
            </a:r>
            <a:r>
              <a:rPr lang="en-US" sz="2400" b="1" dirty="0" err="1"/>
              <a:t>establecidos</a:t>
            </a:r>
            <a:r>
              <a:rPr lang="en-US" sz="2400" b="1" dirty="0"/>
              <a:t> para el </a:t>
            </a:r>
            <a:r>
              <a:rPr lang="en-US" sz="2400" b="1" dirty="0" err="1"/>
              <a:t>nivel</a:t>
            </a:r>
            <a:r>
              <a:rPr lang="en-US" sz="2400" b="1" dirty="0"/>
              <a:t>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85168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23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4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26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28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0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D71DDD31-1D29-4248-9C95-57DB1C65AE9B}"/>
              </a:ext>
            </a:extLst>
          </p:cNvPr>
          <p:cNvSpPr txBox="1"/>
          <p:nvPr/>
        </p:nvSpPr>
        <p:spPr>
          <a:xfrm>
            <a:off x="6978316" y="1431042"/>
            <a:ext cx="4055899" cy="39959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Anulación</a:t>
            </a:r>
            <a:r>
              <a:rPr lang="en-US" sz="4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de matricula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00B050"/>
                </a:solidFill>
              </a:rPr>
              <a:t>Sin </a:t>
            </a:r>
            <a:r>
              <a:rPr lang="en-GB" sz="2800" b="1" dirty="0" err="1">
                <a:solidFill>
                  <a:srgbClr val="00B050"/>
                </a:solidFill>
              </a:rPr>
              <a:t>límite</a:t>
            </a:r>
            <a:r>
              <a:rPr lang="en-GB" sz="2800" b="1" dirty="0">
                <a:solidFill>
                  <a:srgbClr val="00B050"/>
                </a:solidFill>
              </a:rPr>
              <a:t> de </a:t>
            </a:r>
            <a:r>
              <a:rPr lang="en-GB" sz="2800" b="1" dirty="0" err="1">
                <a:solidFill>
                  <a:srgbClr val="00B050"/>
                </a:solidFill>
              </a:rPr>
              <a:t>tiempo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pero</a:t>
            </a:r>
            <a:r>
              <a:rPr lang="en-GB" sz="2800" b="1" dirty="0">
                <a:solidFill>
                  <a:srgbClr val="00B050"/>
                </a:solidFill>
              </a:rPr>
              <a:t> con </a:t>
            </a:r>
            <a:r>
              <a:rPr lang="en-GB" sz="2800" b="1" dirty="0" err="1">
                <a:solidFill>
                  <a:srgbClr val="00B050"/>
                </a:solidFill>
              </a:rPr>
              <a:t>justificación</a:t>
            </a:r>
            <a:endParaRPr lang="en-GB" sz="2800" b="1" dirty="0">
              <a:solidFill>
                <a:srgbClr val="00B050"/>
              </a:solidFill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03504" y="3977640"/>
            <a:ext cx="457200" cy="457200"/>
          </a:xfrm>
          <a:prstGeom prst="ellipse">
            <a:avLst/>
          </a:prstGeom>
          <a:solidFill>
            <a:schemeClr val="tx1">
              <a:alpha val="8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 defTabSz="914400">
              <a:spcAft>
                <a:spcPts val="600"/>
              </a:spcAft>
            </a:pPr>
            <a:fld id="{E80C3677-935B-5E47-A4D7-D2B66280AAB0}" type="slidenum">
              <a:rPr lang="en-US" smtClean="0">
                <a:solidFill>
                  <a:schemeClr val="bg1"/>
                </a:solidFill>
              </a:rPr>
              <a:pPr algn="ctr" defTabSz="914400">
                <a:spcAft>
                  <a:spcPts val="600"/>
                </a:spcAft>
              </a:pPr>
              <a:t>24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DA2529A-106F-2B4D-BC47-2F1B17D327F1}"/>
              </a:ext>
            </a:extLst>
          </p:cNvPr>
          <p:cNvSpPr/>
          <p:nvPr/>
        </p:nvSpPr>
        <p:spPr>
          <a:xfrm>
            <a:off x="1157785" y="1066800"/>
            <a:ext cx="4941239" cy="4498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carácter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i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excepcional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con el fin de no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agotar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años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permanencia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correspondiente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nivel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el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alumno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la alumna o,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caso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menores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edad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padre,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madre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quienes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ejerzan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tutoría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legal,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podrán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solicitar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ante la persona titular de la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dirección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centro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docente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anulación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la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matrícula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por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motivos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enfermedad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discapacidad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u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otros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que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impidan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 normal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desarrollo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los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estudios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debidamente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acreditados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370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AC532867-2052-874D-8C53-2974D272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8BB446-674B-EB45-B2EC-522CAA961612}" type="slidenum">
              <a:rPr lang="es-ES_tradnl"/>
              <a:pPr>
                <a:defRPr/>
              </a:pPr>
              <a:t>25</a:t>
            </a:fld>
            <a:endParaRPr lang="es-ES_tradn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8A56CC-78C3-4A4A-965B-ED4498A92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" y="4582592"/>
            <a:ext cx="5629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 eaLnBrk="1" hangingPunct="1"/>
            <a:r>
              <a:rPr lang="es-ES_tradnl" altLang="es-ES" sz="2000" dirty="0"/>
              <a:t>4. </a:t>
            </a:r>
            <a:r>
              <a:rPr lang="es-ES_tradnl" altLang="es-ES" sz="2000" b="1" dirty="0">
                <a:solidFill>
                  <a:schemeClr val="accent6"/>
                </a:solidFill>
              </a:rPr>
              <a:t>APTO EN LAS PRUEBAS DE CERTIFICACIÓN</a:t>
            </a:r>
          </a:p>
        </p:txBody>
      </p:sp>
      <p:sp>
        <p:nvSpPr>
          <p:cNvPr id="45060" name="CuadroTexto 8">
            <a:extLst>
              <a:ext uri="{FF2B5EF4-FFF2-40B4-BE49-F238E27FC236}">
                <a16:creationId xmlns:a16="http://schemas.microsoft.com/office/drawing/2014/main" id="{4F37BEA8-90FF-D44B-814D-68B0C98B1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" y="1762074"/>
            <a:ext cx="4409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 eaLnBrk="1" hangingPunct="1"/>
            <a:r>
              <a:rPr lang="es-ES_tradnl" altLang="es-ES" sz="2000" dirty="0"/>
              <a:t>1. </a:t>
            </a:r>
            <a:r>
              <a:rPr lang="es-ES_tradnl" altLang="es-ES" sz="2000" b="1" dirty="0">
                <a:solidFill>
                  <a:schemeClr val="accent6"/>
                </a:solidFill>
              </a:rPr>
              <a:t>APTO POR EVALUACIÓN CONTINUA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E7E9ACF-134B-E34B-875D-620765384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" y="3794133"/>
            <a:ext cx="9995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 eaLnBrk="1" hangingPunct="1"/>
            <a:r>
              <a:rPr lang="es-ES_tradnl" altLang="es-ES" sz="2000" dirty="0"/>
              <a:t>3. NO APTO POR EVALUACIÓN CONTINUA PERO </a:t>
            </a:r>
            <a:r>
              <a:rPr lang="es-ES_tradnl" altLang="es-ES" sz="2000" b="1" dirty="0">
                <a:solidFill>
                  <a:schemeClr val="accent6"/>
                </a:solidFill>
              </a:rPr>
              <a:t>APTO EN LAS PRUEBAS DE CERTIFICACIÓN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6726F25-875D-1242-A992-FDDF19970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6" y="2559034"/>
            <a:ext cx="69151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 eaLnBrk="1" hangingPunct="1"/>
            <a:r>
              <a:rPr lang="es-ES_tradnl" altLang="es-ES" sz="2000" dirty="0"/>
              <a:t>2. </a:t>
            </a:r>
            <a:r>
              <a:rPr lang="es-ES_tradnl" altLang="es-ES" sz="2000" b="1" dirty="0">
                <a:solidFill>
                  <a:schemeClr val="accent6"/>
                </a:solidFill>
              </a:rPr>
              <a:t>APTO POR EVALUACIÓN CONTINUA </a:t>
            </a:r>
            <a:r>
              <a:rPr lang="es-ES_tradnl" altLang="es-ES" sz="2000" dirty="0"/>
              <a:t>PERO NO APTO EN LAS PRUEBAS DE CERTIFICACIÓN</a:t>
            </a:r>
          </a:p>
        </p:txBody>
      </p:sp>
      <p:sp>
        <p:nvSpPr>
          <p:cNvPr id="15" name="Título 5">
            <a:extLst>
              <a:ext uri="{FF2B5EF4-FFF2-40B4-BE49-F238E27FC236}">
                <a16:creationId xmlns:a16="http://schemas.microsoft.com/office/drawing/2014/main" id="{F1E73E87-9FF3-C545-BFFF-75C0F90F40F3}"/>
              </a:ext>
            </a:extLst>
          </p:cNvPr>
          <p:cNvSpPr txBox="1">
            <a:spLocks/>
          </p:cNvSpPr>
          <p:nvPr/>
        </p:nvSpPr>
        <p:spPr>
          <a:xfrm>
            <a:off x="403272" y="292941"/>
            <a:ext cx="10950527" cy="830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377">
              <a:lnSpc>
                <a:spcPct val="90000"/>
              </a:lnSpc>
              <a:spcAft>
                <a:spcPts val="600"/>
              </a:spcAft>
            </a:pPr>
            <a:r>
              <a:rPr lang="en-US" sz="4400" b="1" dirty="0" err="1">
                <a:solidFill>
                  <a:schemeClr val="bg1"/>
                </a:solidFill>
              </a:rPr>
              <a:t>Promoción</a:t>
            </a:r>
            <a:r>
              <a:rPr lang="en-US" sz="4400" b="1" dirty="0">
                <a:solidFill>
                  <a:schemeClr val="bg1"/>
                </a:solidFill>
              </a:rPr>
              <a:t> de </a:t>
            </a:r>
            <a:r>
              <a:rPr lang="en-US" sz="4400" b="1" dirty="0" err="1">
                <a:solidFill>
                  <a:schemeClr val="bg1"/>
                </a:solidFill>
              </a:rPr>
              <a:t>curso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Imagen 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A1A92BC-EF0F-7B15-9474-2B7D976B8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83" y="1549127"/>
            <a:ext cx="964201" cy="733535"/>
          </a:xfrm>
          <a:prstGeom prst="rect">
            <a:avLst/>
          </a:prstGeom>
        </p:spPr>
      </p:pic>
      <p:pic>
        <p:nvPicPr>
          <p:cNvPr id="5" name="Picture 2" descr="Free Certificate Cliparts, Download Free Clip Art, Free Clip Art on Clipart  Library">
            <a:extLst>
              <a:ext uri="{FF2B5EF4-FFF2-40B4-BE49-F238E27FC236}">
                <a16:creationId xmlns:a16="http://schemas.microsoft.com/office/drawing/2014/main" id="{ED90547C-31BC-9449-E03C-50744089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15" y="4259269"/>
            <a:ext cx="1180904" cy="118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Certificate Cliparts, Download Free Clip Art, Free Clip Art on Clipart  Library">
            <a:extLst>
              <a:ext uri="{FF2B5EF4-FFF2-40B4-BE49-F238E27FC236}">
                <a16:creationId xmlns:a16="http://schemas.microsoft.com/office/drawing/2014/main" id="{2968989D-987B-C172-EBA7-B6CE6AFC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430" y="3343442"/>
            <a:ext cx="1180904" cy="118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1D6ECDD-51A4-960E-E4B5-0CB769212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499" y="2430224"/>
            <a:ext cx="964201" cy="73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060" grpId="0"/>
      <p:bldP spid="1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F0055F7-9A3F-494A-9839-2450AD3124A6}"/>
              </a:ext>
            </a:extLst>
          </p:cNvPr>
          <p:cNvSpPr txBox="1"/>
          <p:nvPr/>
        </p:nvSpPr>
        <p:spPr>
          <a:xfrm>
            <a:off x="1115568" y="548640"/>
            <a:ext cx="10168128" cy="11795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se evalúa?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3C5A3C9-8E07-AD40-833F-294A75EE99FF}"/>
              </a:ext>
            </a:extLst>
          </p:cNvPr>
          <p:cNvSpPr/>
          <p:nvPr/>
        </p:nvSpPr>
        <p:spPr>
          <a:xfrm>
            <a:off x="810768" y="2276856"/>
            <a:ext cx="10168128" cy="3695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/>
              <a:t>Decreto 63/2018, de 10 de octubre, por el que se establece la ordenación y el currículo de las enseñanzas de idiomas de régimen especial en el Principado de Asturias.</a:t>
            </a:r>
            <a:endParaRPr lang="en-US" sz="2800" dirty="0"/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Las </a:t>
            </a:r>
            <a:r>
              <a:rPr lang="en-US" sz="2800" dirty="0" err="1"/>
              <a:t>actividades</a:t>
            </a:r>
            <a:r>
              <a:rPr lang="en-US" sz="2800" dirty="0"/>
              <a:t> de </a:t>
            </a:r>
            <a:r>
              <a:rPr lang="en-US" sz="2800" dirty="0" err="1"/>
              <a:t>lengua</a:t>
            </a:r>
            <a:r>
              <a:rPr lang="en-US" sz="2800" dirty="0"/>
              <a:t> que se </a:t>
            </a:r>
            <a:r>
              <a:rPr lang="en-US" sz="2800" dirty="0" err="1"/>
              <a:t>tendrán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cuenta</a:t>
            </a:r>
            <a:r>
              <a:rPr lang="en-US" sz="2800" dirty="0"/>
              <a:t> son los </a:t>
            </a:r>
            <a:r>
              <a:rPr lang="en-US" sz="2800" dirty="0" err="1"/>
              <a:t>siguientes</a:t>
            </a:r>
            <a:r>
              <a:rPr lang="en-US" sz="2800" dirty="0"/>
              <a:t>: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80C3677-935B-5E47-A4D7-D2B66280AAB0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7DF41E-BD3C-F1A6-A613-7F43C2A3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¿</a:t>
            </a:r>
            <a:r>
              <a:rPr lang="en-GB" dirty="0" err="1">
                <a:solidFill>
                  <a:srgbClr val="FFFFFF"/>
                </a:solidFill>
              </a:rPr>
              <a:t>Qué</a:t>
            </a:r>
            <a:r>
              <a:rPr lang="en-GB" dirty="0">
                <a:solidFill>
                  <a:srgbClr val="FFFFFF"/>
                </a:solidFill>
              </a:rPr>
              <a:t> se </a:t>
            </a:r>
            <a:r>
              <a:rPr lang="en-GB" dirty="0" err="1">
                <a:solidFill>
                  <a:srgbClr val="FFFFFF"/>
                </a:solidFill>
              </a:rPr>
              <a:t>evalúa</a:t>
            </a:r>
            <a:r>
              <a:rPr lang="en-GB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299324-BA06-D2A3-F441-EFB76E3D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s-ES_tradnl">
              <a:solidFill>
                <a:srgbClr val="898989"/>
              </a:solidFill>
            </a:endParaRP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64EDCD5D-FAAC-515E-DB81-444D0F9129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483158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0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976F88C-2A9E-97A8-0C82-957D0E3C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s-ES" sz="4800" dirty="0"/>
              <a:t>Orden del día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05CBAAE-00CF-7B68-C3CE-37717326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Información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general </a:t>
            </a: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Planes de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estudios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/>
              <a:t>Actividades</a:t>
            </a:r>
            <a:r>
              <a:rPr lang="en-US" b="1" dirty="0"/>
              <a:t> </a:t>
            </a:r>
            <a:r>
              <a:rPr lang="en-US" b="1" dirty="0" err="1"/>
              <a:t>extraescolares</a:t>
            </a:r>
            <a:endParaRPr lang="en-US" b="1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Pruebas</a:t>
            </a:r>
            <a:r>
              <a:rPr lang="en-US" dirty="0"/>
              <a:t> de </a:t>
            </a:r>
            <a:r>
              <a:rPr lang="en-US" dirty="0" err="1"/>
              <a:t>certificación</a:t>
            </a:r>
            <a:endParaRPr lang="en-US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Ruegos</a:t>
            </a:r>
            <a:r>
              <a:rPr lang="en-US" dirty="0"/>
              <a:t> y </a:t>
            </a:r>
            <a:r>
              <a:rPr lang="en-US" dirty="0" err="1"/>
              <a:t>preguntas</a:t>
            </a:r>
            <a:r>
              <a:rPr lang="en-US" dirty="0"/>
              <a:t>. </a:t>
            </a:r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F4E768-A9FE-7A72-CB8B-F1DBE7F9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mtClean="0"/>
              <a:pPr>
                <a:spcAft>
                  <a:spcPts val="600"/>
                </a:spcAft>
              </a:pPr>
              <a:t>28</a:t>
            </a:fld>
            <a:endParaRPr lang="es-ES_tradn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3F2414-E87D-A2BA-D6C4-3C6851B9BEFA}"/>
              </a:ext>
            </a:extLst>
          </p:cNvPr>
          <p:cNvSpPr/>
          <p:nvPr/>
        </p:nvSpPr>
        <p:spPr>
          <a:xfrm>
            <a:off x="5600700" y="624568"/>
            <a:ext cx="5753098" cy="541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4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57168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6636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abazas en una caja">
            <a:extLst>
              <a:ext uri="{FF2B5EF4-FFF2-40B4-BE49-F238E27FC236}">
                <a16:creationId xmlns:a16="http://schemas.microsoft.com/office/drawing/2014/main" id="{BF9C89E8-C389-C65A-AF26-D010913FC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5" r="25597" b="560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1EE0E0-450B-E7DC-4F32-96D8A35BB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s-ES" sz="4800" dirty="0"/>
              <a:t>octubre</a:t>
            </a:r>
            <a:br>
              <a:rPr lang="es-ES" sz="4800" dirty="0"/>
            </a:br>
            <a:r>
              <a:rPr lang="es-ES" sz="4800" dirty="0"/>
              <a:t>noviembre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B97BE-C0EA-8BFD-BC6A-B05A39D1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s-E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5C051D-9BBD-DE59-0AF6-CAA84E59C1EC}"/>
              </a:ext>
            </a:extLst>
          </p:cNvPr>
          <p:cNvSpPr txBox="1"/>
          <p:nvPr/>
        </p:nvSpPr>
        <p:spPr>
          <a:xfrm>
            <a:off x="2103121" y="310343"/>
            <a:ext cx="798575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Secretaría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centro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D265ADC-FBB7-F446-8097-A2E3DACCD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278089"/>
              </p:ext>
            </p:extLst>
          </p:nvPr>
        </p:nvGraphicFramePr>
        <p:xfrm>
          <a:off x="1903615" y="2910046"/>
          <a:ext cx="8608991" cy="1973546"/>
        </p:xfrm>
        <a:graphic>
          <a:graphicData uri="http://schemas.openxmlformats.org/drawingml/2006/table">
            <a:tbl>
              <a:tblPr bandRow="1">
                <a:tableStyleId>{9DCAF9ED-07DC-4A11-8D7F-57B35C25682E}</a:tableStyleId>
              </a:tblPr>
              <a:tblGrid>
                <a:gridCol w="5098105">
                  <a:extLst>
                    <a:ext uri="{9D8B030D-6E8A-4147-A177-3AD203B41FA5}">
                      <a16:colId xmlns:a16="http://schemas.microsoft.com/office/drawing/2014/main" val="1187084010"/>
                    </a:ext>
                  </a:extLst>
                </a:gridCol>
                <a:gridCol w="3510886">
                  <a:extLst>
                    <a:ext uri="{9D8B030D-6E8A-4147-A177-3AD203B41FA5}">
                      <a16:colId xmlns:a16="http://schemas.microsoft.com/office/drawing/2014/main" val="1246149412"/>
                    </a:ext>
                  </a:extLst>
                </a:gridCol>
              </a:tblGrid>
              <a:tr h="79406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3200" b="0" cap="none" spc="0" dirty="0">
                          <a:solidFill>
                            <a:schemeClr val="tx1"/>
                          </a:solidFill>
                        </a:rPr>
                        <a:t>lunes, martes y </a:t>
                      </a:r>
                      <a:r>
                        <a:rPr lang="en-GB" sz="3200" b="0" cap="none" spc="0" dirty="0" err="1">
                          <a:solidFill>
                            <a:schemeClr val="tx1"/>
                          </a:solidFill>
                        </a:rPr>
                        <a:t>miércoles</a:t>
                      </a:r>
                      <a:endParaRPr lang="en-GB" sz="32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69849" marR="653967" marT="48528" marB="36396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200" b="0" cap="none" spc="0" dirty="0">
                          <a:solidFill>
                            <a:schemeClr val="tx1"/>
                          </a:solidFill>
                        </a:rPr>
                        <a:t>de 8:00 a 17:00</a:t>
                      </a:r>
                    </a:p>
                  </a:txBody>
                  <a:tcPr marL="169849" marR="653967" marT="48528" marB="363962" anchor="b"/>
                </a:tc>
                <a:extLst>
                  <a:ext uri="{0D108BD9-81ED-4DB2-BD59-A6C34878D82A}">
                    <a16:rowId xmlns:a16="http://schemas.microsoft.com/office/drawing/2014/main" val="2337701596"/>
                  </a:ext>
                </a:extLst>
              </a:tr>
              <a:tr h="107337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200" b="0" cap="none" spc="0" dirty="0" err="1">
                          <a:solidFill>
                            <a:schemeClr val="tx1"/>
                          </a:solidFill>
                        </a:rPr>
                        <a:t>jueves</a:t>
                      </a:r>
                      <a:r>
                        <a:rPr lang="en-GB" sz="3200" b="0" cap="none" spc="0" dirty="0">
                          <a:solidFill>
                            <a:schemeClr val="tx1"/>
                          </a:solidFill>
                        </a:rPr>
                        <a:t> y </a:t>
                      </a:r>
                      <a:r>
                        <a:rPr lang="en-GB" sz="3200" b="0" cap="none" spc="0" dirty="0" err="1">
                          <a:solidFill>
                            <a:schemeClr val="tx1"/>
                          </a:solidFill>
                        </a:rPr>
                        <a:t>viernes</a:t>
                      </a:r>
                      <a:r>
                        <a:rPr lang="en-GB" sz="3200" b="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169849" marR="653967" marT="48528" marB="36396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200" b="0" cap="none" spc="0" dirty="0">
                          <a:solidFill>
                            <a:schemeClr val="tx1"/>
                          </a:solidFill>
                        </a:rPr>
                        <a:t>de 8:00 a 14:00</a:t>
                      </a:r>
                    </a:p>
                  </a:txBody>
                  <a:tcPr marL="169849" marR="653967" marT="48528" marB="363962" anchor="ctr"/>
                </a:tc>
                <a:extLst>
                  <a:ext uri="{0D108BD9-81ED-4DB2-BD59-A6C34878D82A}">
                    <a16:rowId xmlns:a16="http://schemas.microsoft.com/office/drawing/2014/main" val="3307137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507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8B5C5DE-E098-FA15-DE15-DED72D55D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r="8153" b="3"/>
          <a:stretch/>
        </p:blipFill>
        <p:spPr bwMode="auto">
          <a:xfrm>
            <a:off x="484632" y="1673691"/>
            <a:ext cx="2560320" cy="35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F11A0A1-FD03-0D05-3FDE-3F2670826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r="14990" b="3"/>
          <a:stretch/>
        </p:blipFill>
        <p:spPr bwMode="auto">
          <a:xfrm>
            <a:off x="3354631" y="1679156"/>
            <a:ext cx="2560320" cy="34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126ED9-58C5-F61B-83B9-3D54B1ED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5" b="3"/>
          <a:stretch/>
        </p:blipFill>
        <p:spPr bwMode="auto">
          <a:xfrm>
            <a:off x="6235726" y="1679155"/>
            <a:ext cx="2560320" cy="349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1" name="Straight Connector 1060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33ADA5B9-52D6-78CF-8F59-C7EC6B28C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6" r="12269" b="3"/>
          <a:stretch/>
        </p:blipFill>
        <p:spPr bwMode="auto">
          <a:xfrm>
            <a:off x="9120662" y="1679155"/>
            <a:ext cx="2560320" cy="349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471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26FFF-F90B-E2CE-D517-687FFC9F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anchor="b">
            <a:normAutofit/>
          </a:bodyPr>
          <a:lstStyle/>
          <a:p>
            <a:r>
              <a:rPr lang="en-GB" sz="3200"/>
              <a:t>FICX</a:t>
            </a:r>
          </a:p>
        </p:txBody>
      </p:sp>
      <p:pic>
        <p:nvPicPr>
          <p:cNvPr id="1026" name="Picture 2" descr="What the Finn?! – Summer of Surprises (2023) — The Movie Database (TMDB)">
            <a:extLst>
              <a:ext uri="{FF2B5EF4-FFF2-40B4-BE49-F238E27FC236}">
                <a16:creationId xmlns:a16="http://schemas.microsoft.com/office/drawing/2014/main" id="{0D10F68F-83ED-5F43-E22F-314CB01C0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/>
          <a:stretch/>
        </p:blipFill>
        <p:spPr bwMode="auto">
          <a:xfrm>
            <a:off x="874088" y="983138"/>
            <a:ext cx="3343333" cy="474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t Soulz (2023) - IMDb">
            <a:extLst>
              <a:ext uri="{FF2B5EF4-FFF2-40B4-BE49-F238E27FC236}">
                <a16:creationId xmlns:a16="http://schemas.microsoft.com/office/drawing/2014/main" id="{1C4EB6D9-D141-9713-B27B-0808EF491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" r="2" b="4022"/>
          <a:stretch/>
        </p:blipFill>
        <p:spPr bwMode="auto">
          <a:xfrm>
            <a:off x="4403929" y="1049280"/>
            <a:ext cx="3343333" cy="461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C908E8-56C1-69CF-0A3B-A4102AC7B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890" y="2533476"/>
            <a:ext cx="3240264" cy="3447832"/>
          </a:xfrm>
        </p:spPr>
        <p:txBody>
          <a:bodyPr anchor="t">
            <a:normAutofit/>
          </a:bodyPr>
          <a:lstStyle/>
          <a:p>
            <a:r>
              <a:rPr lang="en-GB" sz="2000"/>
              <a:t>Alemán: 13 </a:t>
            </a:r>
          </a:p>
          <a:p>
            <a:r>
              <a:rPr lang="en-GB" sz="2000"/>
              <a:t>Inglés: 33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7326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D4D348-CBC1-CC3B-09EF-6E0ECEA5D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564" r="7416" b="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0127CD-C2DD-415A-75AC-6D4ADD11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Visita de la directora de </a:t>
            </a:r>
            <a:r>
              <a:rPr lang="en-US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Lost Soulz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21 Noviembre 2023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DEE48A-9D27-F2C0-7494-A014E43D2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Katherine Propper</a:t>
            </a:r>
          </a:p>
        </p:txBody>
      </p:sp>
      <p:pic>
        <p:nvPicPr>
          <p:cNvPr id="7" name="Imagen 6" descr="Una persona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32E3B4F1-175A-6342-FB20-AB027BD5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42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rtesanía navideña de madera">
            <a:extLst>
              <a:ext uri="{FF2B5EF4-FFF2-40B4-BE49-F238E27FC236}">
                <a16:creationId xmlns:a16="http://schemas.microsoft.com/office/drawing/2014/main" id="{012D2C44-CF00-4246-E2CB-F9301B48A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E19FF38-891A-2A9C-0205-A5D73D0D2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s-ES" sz="6600">
                <a:solidFill>
                  <a:schemeClr val="bg1"/>
                </a:solidFill>
              </a:rPr>
              <a:t>Diciembre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46B0E76-DC4C-A520-606A-572D21419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BB713F-9D19-317D-18F2-BE6939DE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Mercadillo solidario a favor de la Asociación ELA Principado (2055€)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781937FC-AE0C-2265-4561-88C826D70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>
          <a:xfrm>
            <a:off x="4753736" y="640080"/>
            <a:ext cx="701573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3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610644-9BD3-2A30-9147-3B0ABE4937EB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febrero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2024</a:t>
            </a:r>
          </a:p>
        </p:txBody>
      </p:sp>
      <p:graphicFrame>
        <p:nvGraphicFramePr>
          <p:cNvPr id="99" name="Marcador de contenido 1">
            <a:extLst>
              <a:ext uri="{FF2B5EF4-FFF2-40B4-BE49-F238E27FC236}">
                <a16:creationId xmlns:a16="http://schemas.microsoft.com/office/drawing/2014/main" id="{E4DFE9A3-4092-2F41-A169-9DCBA1B77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285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6303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591765-24F1-8F5F-E4AF-27D06923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Marzo y abril</a:t>
            </a:r>
            <a:endParaRPr lang="en-GB" sz="48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783815E9-2EE3-14B9-4178-512803B079D8}"/>
              </a:ext>
            </a:extLst>
          </p:cNvPr>
          <p:cNvSpPr/>
          <p:nvPr/>
        </p:nvSpPr>
        <p:spPr>
          <a:xfrm>
            <a:off x="838200" y="2859679"/>
            <a:ext cx="10378440" cy="280452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defRPr b="1"/>
            </a:pPr>
            <a:r>
              <a:rPr lang="en-US" sz="2000" dirty="0"/>
              <a:t>10 Mar: Charla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alemán</a:t>
            </a:r>
            <a:r>
              <a:rPr lang="en-US" sz="2000" dirty="0"/>
              <a:t> </a:t>
            </a:r>
            <a:r>
              <a:rPr lang="en-US" sz="2000" dirty="0" err="1"/>
              <a:t>sobre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medioambiente</a:t>
            </a:r>
            <a:r>
              <a:rPr lang="en-US" sz="2000" dirty="0"/>
              <a:t> (Renate </a:t>
            </a:r>
            <a:r>
              <a:rPr lang="en-US" sz="2000" dirty="0" err="1"/>
              <a:t>Scharek</a:t>
            </a:r>
            <a:r>
              <a:rPr lang="en-US" sz="2000" dirty="0"/>
              <a:t>, </a:t>
            </a:r>
            <a:r>
              <a:rPr lang="en-US" sz="2000" dirty="0" err="1"/>
              <a:t>bióloga</a:t>
            </a:r>
            <a:r>
              <a:rPr lang="en-US" sz="2000" dirty="0"/>
              <a:t> del CSIC)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b="1"/>
            </a:pPr>
            <a:r>
              <a:rPr lang="en-US" sz="2000" dirty="0"/>
              <a:t>13 Mar: How to manage stress (Marta </a:t>
            </a:r>
            <a:r>
              <a:rPr lang="en-US" sz="2000" dirty="0" err="1"/>
              <a:t>Valdeón</a:t>
            </a:r>
            <a:r>
              <a:rPr lang="en-US" sz="2000" dirty="0"/>
              <a:t>, </a:t>
            </a:r>
            <a:r>
              <a:rPr lang="en-US" sz="2000" dirty="0" err="1"/>
              <a:t>psicóloga</a:t>
            </a:r>
            <a:r>
              <a:rPr lang="en-US" sz="2000" dirty="0"/>
              <a:t> de ACCEM)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b="1"/>
            </a:pPr>
            <a:r>
              <a:rPr lang="en-US" sz="2000" dirty="0"/>
              <a:t>19 Mar: Taller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inglés</a:t>
            </a:r>
            <a:r>
              <a:rPr lang="en-US" sz="2000" dirty="0"/>
              <a:t> (</a:t>
            </a:r>
            <a:r>
              <a:rPr lang="en-US" sz="2000" dirty="0" err="1"/>
              <a:t>instructura</a:t>
            </a:r>
            <a:r>
              <a:rPr lang="en-US" sz="2000" dirty="0"/>
              <a:t> </a:t>
            </a:r>
            <a:r>
              <a:rPr lang="en-US" sz="2000" dirty="0" err="1"/>
              <a:t>Penélope</a:t>
            </a:r>
            <a:r>
              <a:rPr lang="en-US" sz="2000" dirty="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b="1"/>
            </a:pPr>
            <a:r>
              <a:rPr lang="en-US" sz="2000" dirty="0"/>
              <a:t>21 Mar: </a:t>
            </a:r>
            <a:r>
              <a:rPr lang="en-US" sz="2000" dirty="0" err="1"/>
              <a:t>Obra</a:t>
            </a:r>
            <a:r>
              <a:rPr lang="en-US" sz="2000" dirty="0"/>
              <a:t> </a:t>
            </a:r>
            <a:r>
              <a:rPr lang="en-US" sz="2000" dirty="0" err="1"/>
              <a:t>teatral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distintos</a:t>
            </a:r>
            <a:r>
              <a:rPr lang="en-US" sz="2000" dirty="0"/>
              <a:t> </a:t>
            </a:r>
            <a:r>
              <a:rPr lang="en-US" sz="2000" dirty="0" err="1"/>
              <a:t>idiomas</a:t>
            </a:r>
            <a:r>
              <a:rPr lang="en-US" sz="2000" dirty="0"/>
              <a:t>: </a:t>
            </a:r>
            <a:r>
              <a:rPr lang="en-US" sz="2000" dirty="0" err="1"/>
              <a:t>Totum</a:t>
            </a:r>
            <a:r>
              <a:rPr lang="en-US" sz="2000" dirty="0"/>
              <a:t> </a:t>
            </a:r>
            <a:r>
              <a:rPr lang="en-US" sz="2000" dirty="0" err="1"/>
              <a:t>Revolutum</a:t>
            </a:r>
            <a:r>
              <a:rPr lang="en-US" sz="2000" dirty="0"/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b="1"/>
            </a:pPr>
            <a:r>
              <a:rPr lang="en-US" sz="2000" dirty="0"/>
              <a:t>26 Mar: Taller de tiramisu (</a:t>
            </a:r>
            <a:r>
              <a:rPr lang="en-US" sz="2000" dirty="0" err="1"/>
              <a:t>Departamento</a:t>
            </a:r>
            <a:r>
              <a:rPr lang="en-US" sz="2000" dirty="0"/>
              <a:t> de </a:t>
            </a:r>
            <a:r>
              <a:rPr lang="en-US" sz="2000" dirty="0" err="1"/>
              <a:t>italiano</a:t>
            </a:r>
            <a:r>
              <a:rPr lang="en-US" sz="2000" dirty="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b="1"/>
            </a:pPr>
            <a:r>
              <a:rPr lang="en-US" sz="2000" dirty="0"/>
              <a:t>18 </a:t>
            </a:r>
            <a:r>
              <a:rPr lang="en-US" sz="2000" dirty="0" err="1"/>
              <a:t>abril</a:t>
            </a:r>
            <a:r>
              <a:rPr lang="en-US" sz="2000" dirty="0"/>
              <a:t>: Charla </a:t>
            </a:r>
            <a:r>
              <a:rPr lang="en-US" sz="2000" dirty="0" err="1"/>
              <a:t>sobre</a:t>
            </a:r>
            <a:r>
              <a:rPr lang="en-US" sz="2000" dirty="0"/>
              <a:t> </a:t>
            </a:r>
            <a:r>
              <a:rPr lang="en-US" sz="2000" dirty="0" err="1"/>
              <a:t>Eurovisión</a:t>
            </a:r>
            <a:r>
              <a:rPr lang="en-US" sz="2000" dirty="0"/>
              <a:t> (</a:t>
            </a:r>
            <a:r>
              <a:rPr lang="en-US" sz="2000" dirty="0" err="1"/>
              <a:t>Departamento</a:t>
            </a:r>
            <a:r>
              <a:rPr lang="en-US" sz="2000" dirty="0"/>
              <a:t> de </a:t>
            </a:r>
            <a:r>
              <a:rPr lang="en-US" sz="2000" dirty="0" err="1"/>
              <a:t>francés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 b="1"/>
            </a:pPr>
            <a:r>
              <a:rPr lang="en-US" sz="2000" dirty="0"/>
              <a:t> Abril: Charla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italiano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línea</a:t>
            </a:r>
            <a:r>
              <a:rPr lang="en-US" sz="2000" dirty="0"/>
              <a:t>.</a:t>
            </a:r>
          </a:p>
          <a:p>
            <a:pPr>
              <a:defRPr b="1"/>
            </a:pP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  <a:defRPr b="1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8942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DF8612-742B-334A-B1CF-767CD2F7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ACTIVIDADES 2º CUATRIMESTRE</a:t>
            </a:r>
          </a:p>
        </p:txBody>
      </p:sp>
      <p:pic>
        <p:nvPicPr>
          <p:cNvPr id="5" name="Marcador de contenido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BC74EA9-3F89-ACA8-0BC0-90B687D36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091522"/>
            <a:ext cx="10515599" cy="226085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0329D3E-0B09-DC4F-90F1-4777FEE35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/>
              <a:pPr defTabSz="914400"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90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Vídeo 69" descr="Smoke On Centre Light">
            <a:extLst>
              <a:ext uri="{FF2B5EF4-FFF2-40B4-BE49-F238E27FC236}">
                <a16:creationId xmlns:a16="http://schemas.microsoft.com/office/drawing/2014/main" id="{F876E0D6-2993-81FD-EF6A-A519ED10D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71" name="Rectangle 6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0F53E4-B16A-8B57-777E-AA672A323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>
                <a:solidFill>
                  <a:srgbClr val="FFFFFF"/>
                </a:solidFill>
              </a:rPr>
              <a:t>The English Theatre Troupe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D2FB-E0B4-01A6-B363-D04027935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 b="1">
                <a:solidFill>
                  <a:srgbClr val="FFFFFF"/>
                </a:solidFill>
              </a:rPr>
              <a:t>11 de abril </a:t>
            </a:r>
          </a:p>
          <a:p>
            <a:pPr algn="l"/>
            <a:r>
              <a:rPr lang="en-GB" b="1">
                <a:solidFill>
                  <a:srgbClr val="FFFFFF"/>
                </a:solidFill>
              </a:rPr>
              <a:t>IES Fernández Vallín </a:t>
            </a:r>
          </a:p>
          <a:p>
            <a:pPr algn="l"/>
            <a:r>
              <a:rPr lang="en-GB" b="1">
                <a:solidFill>
                  <a:srgbClr val="FFFFFF"/>
                </a:solidFill>
              </a:rPr>
              <a:t>18:30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53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7" name="Rectangle 8226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0927C7-A713-D200-A06E-0B9C0B01A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Viaje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estudios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/>
              <a:t>F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RANKFURT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665BE2B-8B73-C635-0014-6086DEE1D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 14 al 21 de abril</a:t>
            </a:r>
          </a:p>
        </p:txBody>
      </p:sp>
      <p:sp>
        <p:nvSpPr>
          <p:cNvPr id="8232" name="Rectangle 82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31" name="Rectangle 82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95D0D107-46B1-501E-8082-359DEBC9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49" y="625683"/>
            <a:ext cx="3859681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23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2" name="camera.wav"/>
          </p:stSnd>
        </p:sndAc>
      </p:transition>
    </mc:Choice>
    <mc:Fallback>
      <p:transition spd="slow">
        <p:fade/>
        <p:sndAc>
          <p:stSnd>
            <p:snd r:embed="rId2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1C74A4-A4EF-33D4-762E-B158481E7D92}"/>
              </a:ext>
            </a:extLst>
          </p:cNvPr>
          <p:cNvSpPr txBox="1"/>
          <p:nvPr/>
        </p:nvSpPr>
        <p:spPr>
          <a:xfrm>
            <a:off x="2103121" y="310343"/>
            <a:ext cx="798575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Secretaría de That’s English!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15397998-A084-6843-9581-4F500B365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83006"/>
              </p:ext>
            </p:extLst>
          </p:nvPr>
        </p:nvGraphicFramePr>
        <p:xfrm>
          <a:off x="2994430" y="3140192"/>
          <a:ext cx="6203140" cy="20950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92726">
                  <a:extLst>
                    <a:ext uri="{9D8B030D-6E8A-4147-A177-3AD203B41FA5}">
                      <a16:colId xmlns:a16="http://schemas.microsoft.com/office/drawing/2014/main" val="1187084010"/>
                    </a:ext>
                  </a:extLst>
                </a:gridCol>
                <a:gridCol w="4010414">
                  <a:extLst>
                    <a:ext uri="{9D8B030D-6E8A-4147-A177-3AD203B41FA5}">
                      <a16:colId xmlns:a16="http://schemas.microsoft.com/office/drawing/2014/main" val="1246149412"/>
                    </a:ext>
                  </a:extLst>
                </a:gridCol>
              </a:tblGrid>
              <a:tr h="104754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 martes </a:t>
                      </a:r>
                    </a:p>
                  </a:txBody>
                  <a:tcPr marL="330235" marR="349286" marT="254026" marB="254026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de 9:00 a 14:00</a:t>
                      </a:r>
                    </a:p>
                  </a:txBody>
                  <a:tcPr marL="330235" marR="349286" marT="254026" marB="254026" anchor="ctr"/>
                </a:tc>
                <a:extLst>
                  <a:ext uri="{0D108BD9-81ED-4DB2-BD59-A6C34878D82A}">
                    <a16:rowId xmlns:a16="http://schemas.microsoft.com/office/drawing/2014/main" val="2337701596"/>
                  </a:ext>
                </a:extLst>
              </a:tr>
              <a:tr h="104754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3300" b="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3300" b="0" cap="none" spc="0" err="1">
                          <a:solidFill>
                            <a:schemeClr val="tx1"/>
                          </a:solidFill>
                        </a:rPr>
                        <a:t>jueves</a:t>
                      </a:r>
                      <a:endParaRPr lang="en-GB" sz="3300" b="0" cap="none" spc="0">
                        <a:solidFill>
                          <a:schemeClr val="tx1"/>
                        </a:solidFill>
                      </a:endParaRPr>
                    </a:p>
                  </a:txBody>
                  <a:tcPr marL="330235" marR="349286" marT="254026" marB="254026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de 15:00 a 20:00</a:t>
                      </a:r>
                    </a:p>
                  </a:txBody>
                  <a:tcPr marL="330235" marR="349286" marT="254026" marB="254026" anchor="ctr"/>
                </a:tc>
                <a:extLst>
                  <a:ext uri="{0D108BD9-81ED-4DB2-BD59-A6C34878D82A}">
                    <a16:rowId xmlns:a16="http://schemas.microsoft.com/office/drawing/2014/main" val="1741231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110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7036FD-7699-7FCB-044B-204655BCE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504" b="82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A5AEC6-F7B3-E803-5008-A26CCE3F2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_tradnl">
                <a:solidFill>
                  <a:srgbClr val="FFFFFF"/>
                </a:solidFill>
              </a:rPr>
              <a:t>Y MUCHO MÁS…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9B8FFE5A-1D5C-13F2-4F1C-20A51F9FB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F2E20A-A341-0373-BA27-99ED281D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1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976F88C-2A9E-97A8-0C82-957D0E3C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s-ES" sz="4800" dirty="0"/>
              <a:t>Orden del día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05CBAAE-00CF-7B68-C3CE-37717326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Información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general </a:t>
            </a: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Planes de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estudios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Actividades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extraescolares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/>
              <a:t>Pruebas</a:t>
            </a:r>
            <a:r>
              <a:rPr lang="en-US" b="1" dirty="0"/>
              <a:t> de </a:t>
            </a:r>
            <a:r>
              <a:rPr lang="en-US" b="1" dirty="0" err="1"/>
              <a:t>certificación</a:t>
            </a:r>
            <a:endParaRPr lang="en-US" b="1" dirty="0"/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dirty="0" err="1"/>
              <a:t>Ruegos</a:t>
            </a:r>
            <a:r>
              <a:rPr lang="en-US" dirty="0"/>
              <a:t> y </a:t>
            </a:r>
            <a:r>
              <a:rPr lang="en-US" dirty="0" err="1"/>
              <a:t>preguntas</a:t>
            </a:r>
            <a:r>
              <a:rPr lang="en-US" dirty="0"/>
              <a:t>. </a:t>
            </a:r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F4E768-A9FE-7A72-CB8B-F1DBE7F9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mtClean="0"/>
              <a:pPr>
                <a:spcAft>
                  <a:spcPts val="600"/>
                </a:spcAft>
              </a:pPr>
              <a:t>41</a:t>
            </a:fld>
            <a:endParaRPr lang="es-ES_tradn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3F2414-E87D-A2BA-D6C4-3C6851B9BEFA}"/>
              </a:ext>
            </a:extLst>
          </p:cNvPr>
          <p:cNvSpPr/>
          <p:nvPr/>
        </p:nvSpPr>
        <p:spPr>
          <a:xfrm>
            <a:off x="5600700" y="624568"/>
            <a:ext cx="5753098" cy="541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4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57168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8744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C8D107-9B91-754C-B249-0E29092C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8671" y="6356356"/>
            <a:ext cx="4706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FB9B7E-05C3-D64F-B92F-60D835DD8E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2760" y="708727"/>
            <a:ext cx="2562225" cy="47958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Partes</a:t>
            </a:r>
            <a:r>
              <a:rPr lang="en-US" dirty="0"/>
              <a:t> del Examen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296854C-9B7E-BC44-BD55-C7C8917EFEB1}"/>
              </a:ext>
            </a:extLst>
          </p:cNvPr>
          <p:cNvSpPr txBox="1">
            <a:spLocks/>
          </p:cNvSpPr>
          <p:nvPr/>
        </p:nvSpPr>
        <p:spPr>
          <a:xfrm>
            <a:off x="4139051" y="2459719"/>
            <a:ext cx="6264696" cy="96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1800" b="1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/>
          </a:p>
        </p:txBody>
      </p:sp>
      <p:graphicFrame>
        <p:nvGraphicFramePr>
          <p:cNvPr id="14" name="Marcador de contenido 2">
            <a:extLst>
              <a:ext uri="{FF2B5EF4-FFF2-40B4-BE49-F238E27FC236}">
                <a16:creationId xmlns:a16="http://schemas.microsoft.com/office/drawing/2014/main" id="{0D864236-D60A-4608-8EEA-AD66CCCA2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369627"/>
              </p:ext>
            </p:extLst>
          </p:nvPr>
        </p:nvGraphicFramePr>
        <p:xfrm>
          <a:off x="5419731" y="470928"/>
          <a:ext cx="4885203" cy="588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2056678A-6B50-E748-959F-8CE401111FF2}"/>
              </a:ext>
            </a:extLst>
          </p:cNvPr>
          <p:cNvSpPr txBox="1">
            <a:spLocks/>
          </p:cNvSpPr>
          <p:nvPr/>
        </p:nvSpPr>
        <p:spPr>
          <a:xfrm>
            <a:off x="1221528" y="4148002"/>
            <a:ext cx="1947863" cy="79533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b="1"/>
              <a:t>BLOQUE 1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GB"/>
          </a:p>
        </p:txBody>
      </p:sp>
      <p:pic>
        <p:nvPicPr>
          <p:cNvPr id="21" name="Gráfico 20" descr="Voz">
            <a:extLst>
              <a:ext uri="{FF2B5EF4-FFF2-40B4-BE49-F238E27FC236}">
                <a16:creationId xmlns:a16="http://schemas.microsoft.com/office/drawing/2014/main" id="{00DD1058-2F30-A046-BCA6-866E5A7F3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2191" y="953279"/>
            <a:ext cx="914400" cy="914400"/>
          </a:xfrm>
          <a:prstGeom prst="rect">
            <a:avLst/>
          </a:prstGeom>
        </p:spPr>
      </p:pic>
      <p:pic>
        <p:nvPicPr>
          <p:cNvPr id="23" name="Gráfico 22" descr="Lápiz">
            <a:extLst>
              <a:ext uri="{FF2B5EF4-FFF2-40B4-BE49-F238E27FC236}">
                <a16:creationId xmlns:a16="http://schemas.microsoft.com/office/drawing/2014/main" id="{4139E0CB-B8BD-D64B-90EB-F0394988E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2191" y="4923819"/>
            <a:ext cx="914400" cy="914400"/>
          </a:xfrm>
          <a:prstGeom prst="rect">
            <a:avLst/>
          </a:prstGeom>
        </p:spPr>
      </p:pic>
      <p:pic>
        <p:nvPicPr>
          <p:cNvPr id="26" name="Gráfico 25" descr="Libro abierto">
            <a:extLst>
              <a:ext uri="{FF2B5EF4-FFF2-40B4-BE49-F238E27FC236}">
                <a16:creationId xmlns:a16="http://schemas.microsoft.com/office/drawing/2014/main" id="{45612D76-B67E-9D49-A1F0-65F49FDE25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22191" y="31066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F559631-6C82-C044-AFB1-BB4E5E94A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dgm id="{4F559631-6C82-C044-AFB1-BB4E5E94A1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90475F-013C-7A4E-979D-107ED90A5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dgm id="{F190475F-013C-7A4E-979D-107ED90A5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3575892-8C9F-A64F-9774-BF20369EB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23575892-8C9F-A64F-9774-BF20369EB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lvl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C8D107-9B91-754C-B249-0E29092C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8671" y="6356356"/>
            <a:ext cx="4706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FB9B7E-05C3-D64F-B92F-60D835DD8E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680" y="404668"/>
            <a:ext cx="2562225" cy="4794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Partes</a:t>
            </a:r>
            <a:r>
              <a:rPr lang="en-US" dirty="0"/>
              <a:t> del Examen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296854C-9B7E-BC44-BD55-C7C8917EFEB1}"/>
              </a:ext>
            </a:extLst>
          </p:cNvPr>
          <p:cNvSpPr txBox="1">
            <a:spLocks/>
          </p:cNvSpPr>
          <p:nvPr/>
        </p:nvSpPr>
        <p:spPr>
          <a:xfrm>
            <a:off x="4139051" y="2459719"/>
            <a:ext cx="6264696" cy="96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1800" b="1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/>
          </a:p>
        </p:txBody>
      </p:sp>
      <p:graphicFrame>
        <p:nvGraphicFramePr>
          <p:cNvPr id="20" name="Marcador de contenido 2">
            <a:extLst>
              <a:ext uri="{FF2B5EF4-FFF2-40B4-BE49-F238E27FC236}">
                <a16:creationId xmlns:a16="http://schemas.microsoft.com/office/drawing/2014/main" id="{BF154B5A-0A33-4CFB-AB0F-3DDEB5BFC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942603"/>
              </p:ext>
            </p:extLst>
          </p:nvPr>
        </p:nvGraphicFramePr>
        <p:xfrm>
          <a:off x="5785509" y="404668"/>
          <a:ext cx="4885203" cy="588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áfico 6" descr="Chat">
            <a:extLst>
              <a:ext uri="{FF2B5EF4-FFF2-40B4-BE49-F238E27FC236}">
                <a16:creationId xmlns:a16="http://schemas.microsoft.com/office/drawing/2014/main" id="{415B62AA-A276-6242-B20C-9C7328837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1104" y="2067983"/>
            <a:ext cx="914400" cy="914400"/>
          </a:xfrm>
          <a:prstGeom prst="rect">
            <a:avLst/>
          </a:prstGeom>
        </p:spPr>
      </p:pic>
      <p:pic>
        <p:nvPicPr>
          <p:cNvPr id="12" name="Gráfico 11" descr="Profesor">
            <a:extLst>
              <a:ext uri="{FF2B5EF4-FFF2-40B4-BE49-F238E27FC236}">
                <a16:creationId xmlns:a16="http://schemas.microsoft.com/office/drawing/2014/main" id="{0F268C2D-9081-DC4E-8FA9-93F2CAD762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71104" y="3761553"/>
            <a:ext cx="914400" cy="914400"/>
          </a:xfrm>
          <a:prstGeom prst="rect">
            <a:avLst/>
          </a:prstGeom>
        </p:spPr>
      </p:pic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26BA5BB1-7341-D148-BDB0-5B050BDFDBCF}"/>
              </a:ext>
            </a:extLst>
          </p:cNvPr>
          <p:cNvSpPr txBox="1">
            <a:spLocks/>
          </p:cNvSpPr>
          <p:nvPr/>
        </p:nvSpPr>
        <p:spPr>
          <a:xfrm>
            <a:off x="1063680" y="3881645"/>
            <a:ext cx="1947895" cy="79430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sz="2400" b="1" dirty="0"/>
              <a:t>BLOQUE 2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805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DDBF1F8-3963-F446-844E-05FD76BF5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graphicEl>
                                              <a:dgm id="{ADDBF1F8-3963-F446-844E-05FD76BF50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2C81260-8D85-874B-876B-67287A37A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graphicEl>
                                              <a:dgm id="{C2C81260-8D85-874B-876B-67287A37A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Dgm bld="lvl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7F31BE-C300-1D41-BF5B-D8417FE3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s-ES_tradnl" sz="5200" b="1"/>
              <a:t>PROCESO EN INSCRIPCIÓN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E4C1B3-7080-1C4C-9C81-B72CB7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mtClean="0"/>
              <a:pPr>
                <a:spcAft>
                  <a:spcPts val="600"/>
                </a:spcAft>
              </a:pPr>
              <a:t>44</a:t>
            </a:fld>
            <a:endParaRPr lang="es-ES_tradnl"/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97889737-2131-430C-8731-ACA21AD09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100780"/>
              </p:ext>
            </p:extLst>
          </p:nvPr>
        </p:nvGraphicFramePr>
        <p:xfrm>
          <a:off x="695696" y="1690687"/>
          <a:ext cx="10515600" cy="4610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308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Bombilla en fondo amarillo con rayos de luz y cable pintados">
            <a:extLst>
              <a:ext uri="{FF2B5EF4-FFF2-40B4-BE49-F238E27FC236}">
                <a16:creationId xmlns:a16="http://schemas.microsoft.com/office/drawing/2014/main" id="{641D97EA-5F37-0838-885B-ACE98CB8E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53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0C305D9-AF5D-7BF1-3FA7-1EC30FC8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s-ES_tradnl" sz="5000" dirty="0"/>
              <a:t>Novedades 2024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B3669D-C7A1-7A0E-18EF-45A0EB82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s-ES_tradnl" sz="3600" dirty="0"/>
              <a:t>Aprobado en 6,5</a:t>
            </a:r>
          </a:p>
          <a:p>
            <a:r>
              <a:rPr lang="es-ES_tradnl" sz="3600" dirty="0"/>
              <a:t>Solicitud para solicitar la convocatoria de septiembre (se mantiene la nota más alta)</a:t>
            </a:r>
          </a:p>
          <a:p>
            <a:r>
              <a:rPr lang="es-ES_tradnl" sz="3600" dirty="0"/>
              <a:t>Convocatoria extraordinaria de septiembre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A9546D-4320-DFB4-C67B-5E0920B8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0536" y="6356350"/>
            <a:ext cx="248716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46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0B66BE-96EB-FEB0-3C53-6CAB9D64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46</a:t>
            </a:fld>
            <a:endParaRPr lang="es-ES_tradnl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FF58995-CE9A-94A2-D6F1-CDCECE1DCF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636943"/>
              </p:ext>
            </p:extLst>
          </p:nvPr>
        </p:nvGraphicFramePr>
        <p:xfrm>
          <a:off x="536323" y="825615"/>
          <a:ext cx="5559677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A7A9C3C-FDD6-EAF5-D4C2-16DD2F9AE33F}"/>
              </a:ext>
            </a:extLst>
          </p:cNvPr>
          <p:cNvSpPr txBox="1"/>
          <p:nvPr/>
        </p:nvSpPr>
        <p:spPr>
          <a:xfrm>
            <a:off x="6739847" y="2013734"/>
            <a:ext cx="497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CERTIFICA EL NIVEL Y EL IDIOMA DE LA PRUEBA REALIZADA</a:t>
            </a:r>
          </a:p>
        </p:txBody>
      </p:sp>
      <p:pic>
        <p:nvPicPr>
          <p:cNvPr id="8" name="Picture 2" descr="Free Certificate Cliparts, Download Free Clip Art, Free Clip Art on Clipart  Library">
            <a:extLst>
              <a:ext uri="{FF2B5EF4-FFF2-40B4-BE49-F238E27FC236}">
                <a16:creationId xmlns:a16="http://schemas.microsoft.com/office/drawing/2014/main" id="{B287E68F-D2AF-981B-B6D0-AC76A055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08" y="2881551"/>
            <a:ext cx="2632770" cy="263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77522679-EEA5-B4C7-AE9D-FC85B3AD5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6497" y="68377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C132-CC1A-0E32-336E-2762B27A2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F863C7-34EE-4322-1C0B-FC78F8DA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47</a:t>
            </a:fld>
            <a:endParaRPr lang="es-ES_tradnl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0EA603F-CF53-374E-DB32-6183EA0ADA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540732"/>
              </p:ext>
            </p:extLst>
          </p:nvPr>
        </p:nvGraphicFramePr>
        <p:xfrm>
          <a:off x="789752" y="663632"/>
          <a:ext cx="5559677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1C174273-352C-4CDC-AD07-EBD504BC2944}"/>
              </a:ext>
            </a:extLst>
          </p:cNvPr>
          <p:cNvSpPr txBox="1"/>
          <p:nvPr/>
        </p:nvSpPr>
        <p:spPr>
          <a:xfrm>
            <a:off x="6739847" y="2013734"/>
            <a:ext cx="49726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ES" b="1" dirty="0"/>
              <a:t>ANTES DEL 3 DE JULIO</a:t>
            </a:r>
            <a:r>
              <a:rPr lang="es-ES" dirty="0"/>
              <a:t>: Debe rellenar el formulario indicando las partes que desea repetir en septiembre.</a:t>
            </a:r>
          </a:p>
          <a:p>
            <a:pPr algn="just"/>
            <a:endParaRPr lang="es-ES" dirty="0"/>
          </a:p>
          <a:p>
            <a:pPr marL="269875" indent="-269875" algn="just"/>
            <a:r>
              <a:rPr lang="es-ES" dirty="0"/>
              <a:t>2. Se mantiene la nota más alta de las dos convocatorias. </a:t>
            </a:r>
          </a:p>
          <a:p>
            <a:pPr algn="just"/>
            <a:endParaRPr lang="es-ES" dirty="0"/>
          </a:p>
        </p:txBody>
      </p:sp>
      <p:pic>
        <p:nvPicPr>
          <p:cNvPr id="6" name="Imagen 5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96C05ECF-76C9-595E-550B-4592AB3C6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4625" y="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460B4-4DB6-7C9A-42F5-15ECA00F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4613C2-A98F-CB16-B46C-63605792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3677-935B-5E47-A4D7-D2B66280AAB0}" type="slidenum">
              <a:rPr lang="es-ES_tradnl" smtClean="0"/>
              <a:pPr/>
              <a:t>48</a:t>
            </a:fld>
            <a:endParaRPr lang="es-ES_tradnl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3EA7070-4163-FD6B-35D5-F31716B23435}"/>
              </a:ext>
            </a:extLst>
          </p:cNvPr>
          <p:cNvGraphicFramePr>
            <a:graphicFrameLocks/>
          </p:cNvGraphicFramePr>
          <p:nvPr/>
        </p:nvGraphicFramePr>
        <p:xfrm>
          <a:off x="789752" y="663632"/>
          <a:ext cx="5559677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C4CC3E5-0F99-8689-C06E-7538EB52C54B}"/>
              </a:ext>
            </a:extLst>
          </p:cNvPr>
          <p:cNvSpPr txBox="1"/>
          <p:nvPr/>
        </p:nvSpPr>
        <p:spPr>
          <a:xfrm>
            <a:off x="6739847" y="2013734"/>
            <a:ext cx="4972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ES" b="1" dirty="0"/>
              <a:t>ANTES DEL 3 DE JULIO</a:t>
            </a:r>
            <a:r>
              <a:rPr lang="es-ES" dirty="0"/>
              <a:t>: Podrá repetir todas o algunas de las actividades de lengua con notas superiores a 5. Para ello, debe rellenar el formulario indicando las partes que desea repetir en septiembre.</a:t>
            </a:r>
          </a:p>
          <a:p>
            <a:pPr marL="269875" algn="just"/>
            <a:r>
              <a:rPr lang="es-ES" b="1" dirty="0"/>
              <a:t>(NO ES NECESARIO INDICAR LA CTE Y LA PCE)</a:t>
            </a:r>
          </a:p>
          <a:p>
            <a:pPr marL="269875" algn="just"/>
            <a:endParaRPr lang="es-ES" b="1" dirty="0"/>
          </a:p>
          <a:p>
            <a:pPr marL="269875" indent="-269875" algn="just"/>
            <a:r>
              <a:rPr lang="es-ES" dirty="0"/>
              <a:t>2. Se mantiene la nota más alta de las dos convocatorias. </a:t>
            </a:r>
          </a:p>
          <a:p>
            <a:pPr algn="just"/>
            <a:endParaRPr lang="es-ES" dirty="0"/>
          </a:p>
        </p:txBody>
      </p:sp>
      <p:pic>
        <p:nvPicPr>
          <p:cNvPr id="3" name="Imagen 2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29A1B0A8-7498-54D3-D579-F2279D0AE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3825" y="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FB9205-ABF5-0C4D-9C77-5C690340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/>
              <a:t>PLAZO DE INSCRIPCIÓN 2024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E5A88D-AD35-CD47-A8B4-70B9E9DF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graphicFrame>
        <p:nvGraphicFramePr>
          <p:cNvPr id="14" name="Marcador de contenido 2">
            <a:extLst>
              <a:ext uri="{FF2B5EF4-FFF2-40B4-BE49-F238E27FC236}">
                <a16:creationId xmlns:a16="http://schemas.microsoft.com/office/drawing/2014/main" id="{468E2DF7-85A9-47CC-8998-B8029F1D7D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8524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632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D2C02E-46A6-9DD2-CC21-A0B3E27FBFC8}"/>
              </a:ext>
            </a:extLst>
          </p:cNvPr>
          <p:cNvSpPr txBox="1"/>
          <p:nvPr/>
        </p:nvSpPr>
        <p:spPr>
          <a:xfrm>
            <a:off x="2103121" y="310343"/>
            <a:ext cx="798575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Equipo Directivo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0B6228D-8A7C-994B-9B96-44B2F6047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945725"/>
              </p:ext>
            </p:extLst>
          </p:nvPr>
        </p:nvGraphicFramePr>
        <p:xfrm>
          <a:off x="1084806" y="2188977"/>
          <a:ext cx="10022387" cy="345761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949741">
                  <a:extLst>
                    <a:ext uri="{9D8B030D-6E8A-4147-A177-3AD203B41FA5}">
                      <a16:colId xmlns:a16="http://schemas.microsoft.com/office/drawing/2014/main" val="1187084010"/>
                    </a:ext>
                  </a:extLst>
                </a:gridCol>
                <a:gridCol w="6072646">
                  <a:extLst>
                    <a:ext uri="{9D8B030D-6E8A-4147-A177-3AD203B41FA5}">
                      <a16:colId xmlns:a16="http://schemas.microsoft.com/office/drawing/2014/main" val="1246149412"/>
                    </a:ext>
                  </a:extLst>
                </a:gridCol>
              </a:tblGrid>
              <a:tr h="8644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300" b="0" cap="none" spc="30" dirty="0">
                          <a:solidFill>
                            <a:schemeClr val="tx1"/>
                          </a:solidFill>
                        </a:rPr>
                        <a:t>lunes</a:t>
                      </a:r>
                    </a:p>
                  </a:txBody>
                  <a:tcPr marL="0" marR="23631" marT="162454" marB="16245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300" b="0" cap="none" spc="30" dirty="0">
                          <a:solidFill>
                            <a:schemeClr val="tx1"/>
                          </a:solidFill>
                        </a:rPr>
                        <a:t>de 18:30 a 19:30</a:t>
                      </a:r>
                    </a:p>
                  </a:txBody>
                  <a:tcPr marL="0" marR="23631" marT="162454" marB="162454" anchor="ctr"/>
                </a:tc>
                <a:extLst>
                  <a:ext uri="{0D108BD9-81ED-4DB2-BD59-A6C34878D82A}">
                    <a16:rowId xmlns:a16="http://schemas.microsoft.com/office/drawing/2014/main" val="2624634588"/>
                  </a:ext>
                </a:extLst>
              </a:tr>
              <a:tr h="8644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_tradnl" sz="3300" b="0" cap="none" spc="0" noProof="0" dirty="0">
                          <a:solidFill>
                            <a:schemeClr val="tx1"/>
                          </a:solidFill>
                        </a:rPr>
                        <a:t>miércoles</a:t>
                      </a: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0" marR="324910" marT="162454" marB="16245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de 11:00 a 12:00</a:t>
                      </a:r>
                    </a:p>
                  </a:txBody>
                  <a:tcPr marL="0" marR="324910" marT="162454" marB="162454" anchor="ctr"/>
                </a:tc>
                <a:extLst>
                  <a:ext uri="{0D108BD9-81ED-4DB2-BD59-A6C34878D82A}">
                    <a16:rowId xmlns:a16="http://schemas.microsoft.com/office/drawing/2014/main" val="2337701596"/>
                  </a:ext>
                </a:extLst>
              </a:tr>
              <a:tr h="8644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3300" b="0" cap="none" spc="0" noProof="0" dirty="0">
                          <a:solidFill>
                            <a:schemeClr val="tx1"/>
                          </a:solidFill>
                        </a:rPr>
                        <a:t>miércoles</a:t>
                      </a:r>
                    </a:p>
                  </a:txBody>
                  <a:tcPr marL="118149" marR="324910" marT="162454" marB="16245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de 16:00 a 17:00 </a:t>
                      </a:r>
                    </a:p>
                  </a:txBody>
                  <a:tcPr marL="118149" marR="324910" marT="162454" marB="162454" anchor="ctr"/>
                </a:tc>
                <a:extLst>
                  <a:ext uri="{0D108BD9-81ED-4DB2-BD59-A6C34878D82A}">
                    <a16:rowId xmlns:a16="http://schemas.microsoft.com/office/drawing/2014/main" val="1741231254"/>
                  </a:ext>
                </a:extLst>
              </a:tr>
              <a:tr h="86440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300" b="0" kern="1200" cap="none" spc="0" err="1">
                          <a:solidFill>
                            <a:schemeClr val="tx1"/>
                          </a:solidFill>
                        </a:rPr>
                        <a:t>jueves</a:t>
                      </a:r>
                      <a:endParaRPr lang="en-GB" sz="3300" b="0" kern="1200" cap="none" spc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324910" marT="162454" marB="162454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300" b="0" cap="none" spc="0" dirty="0">
                          <a:solidFill>
                            <a:schemeClr val="tx1"/>
                          </a:solidFill>
                        </a:rPr>
                        <a:t>de 9:00 a 10:00</a:t>
                      </a:r>
                    </a:p>
                  </a:txBody>
                  <a:tcPr marL="0" marR="324910" marT="162454" marB="162454" anchor="ctr"/>
                </a:tc>
                <a:extLst>
                  <a:ext uri="{0D108BD9-81ED-4DB2-BD59-A6C34878D82A}">
                    <a16:rowId xmlns:a16="http://schemas.microsoft.com/office/drawing/2014/main" val="3307137968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D26FA7D0-24C6-64C6-0F6A-3E0D345A525F}"/>
              </a:ext>
            </a:extLst>
          </p:cNvPr>
          <p:cNvSpPr/>
          <p:nvPr/>
        </p:nvSpPr>
        <p:spPr>
          <a:xfrm>
            <a:off x="4974225" y="6104061"/>
            <a:ext cx="63795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err="1"/>
              <a:t>También</a:t>
            </a:r>
            <a:r>
              <a:rPr lang="en-US" sz="2400" dirty="0"/>
              <a:t> se </a:t>
            </a:r>
            <a:r>
              <a:rPr lang="en-US" sz="2400" dirty="0" err="1"/>
              <a:t>podrán</a:t>
            </a:r>
            <a:r>
              <a:rPr lang="en-US" sz="2400" dirty="0"/>
              <a:t> </a:t>
            </a:r>
            <a:r>
              <a:rPr lang="en-US" sz="2400" dirty="0" err="1"/>
              <a:t>concertar</a:t>
            </a:r>
            <a:r>
              <a:rPr lang="en-US" sz="2400" dirty="0"/>
              <a:t> </a:t>
            </a:r>
            <a:r>
              <a:rPr lang="en-US" sz="2400" dirty="0" err="1"/>
              <a:t>citas</a:t>
            </a:r>
            <a:r>
              <a:rPr lang="en-US" sz="2400" dirty="0"/>
              <a:t> a </a:t>
            </a:r>
            <a:r>
              <a:rPr lang="en-US" sz="2400" dirty="0" err="1"/>
              <a:t>otras</a:t>
            </a:r>
            <a:r>
              <a:rPr lang="en-US" sz="2400" dirty="0"/>
              <a:t> horas. </a:t>
            </a:r>
          </a:p>
        </p:txBody>
      </p:sp>
    </p:spTree>
    <p:extLst>
      <p:ext uri="{BB962C8B-B14F-4D97-AF65-F5344CB8AC3E}">
        <p14:creationId xmlns:p14="http://schemas.microsoft.com/office/powerpoint/2010/main" val="3748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59AAA4-A67B-C8CE-5E77-C1C27E82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Relación de centros, idiomas y niveles en los que se admiten solicitudes de inscripción en las pruebas de certificación del año 2024 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n 7" descr="Interfaz de usuario gráfica, Texto, Tabla&#10;&#10;Descripción generada automáticamente">
            <a:extLst>
              <a:ext uri="{FF2B5EF4-FFF2-40B4-BE49-F238E27FC236}">
                <a16:creationId xmlns:a16="http://schemas.microsoft.com/office/drawing/2014/main" id="{AA86AB0B-E90D-0150-49A2-10F78915A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49" y="2556760"/>
            <a:ext cx="10901471" cy="136268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274B61-6DBC-5DE7-6A57-DB872C2F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/>
              <a:pPr defTabSz="914400">
                <a:spcAft>
                  <a:spcPts val="600"/>
                </a:spcAft>
              </a:pPr>
              <a:t>50</a:t>
            </a:fld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DD3A923-A272-4948-45E9-B2FAFFC5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9" y="1345486"/>
            <a:ext cx="10901470" cy="12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86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A17DB1-34A3-C7A1-EFAB-8FDAA1AA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37" y="650787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kern="1200" dirty="0" err="1">
                <a:latin typeface="+mj-lt"/>
                <a:ea typeface="+mj-ea"/>
                <a:cs typeface="+mj-cs"/>
              </a:rPr>
              <a:t>Convocatoria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de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junio</a:t>
            </a:r>
            <a:endParaRPr lang="en-US" sz="4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contenido 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032CABA0-6DFD-0B5F-C88F-5E1F9344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093" y="624065"/>
            <a:ext cx="7957837" cy="5590381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32A8F4-9600-A61A-21F5-33D33ADB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/>
              <a:pPr defTabSz="914400">
                <a:spcAft>
                  <a:spcPts val="600"/>
                </a:spcAft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5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703380-DA48-5D09-6566-603886644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45EE3D9-972B-CCAC-7EC7-9B5660290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D290D3-7340-757D-F3FA-5A6AAD25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08" y="638169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kern="1200" dirty="0" err="1">
                <a:latin typeface="+mj-lt"/>
                <a:ea typeface="+mj-ea"/>
                <a:cs typeface="+mj-cs"/>
              </a:rPr>
              <a:t>Convocatoria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de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junio</a:t>
            </a:r>
            <a:endParaRPr lang="en-US" sz="4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E8988A56-C751-60E0-19A5-E543F3318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3807C4-FF3F-AA83-6B40-B541DEA9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E80C3677-935B-5E47-A4D7-D2B66280AAB0}" type="slidenum">
              <a:rPr lang="en-US"/>
              <a:pPr defTabSz="914400">
                <a:spcAft>
                  <a:spcPts val="600"/>
                </a:spcAft>
              </a:pPr>
              <a:t>52</a:t>
            </a:fld>
            <a:endParaRPr lang="en-US"/>
          </a:p>
        </p:txBody>
      </p:sp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F346C9E2-725F-5004-C150-DEBD0817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792" y="174860"/>
            <a:ext cx="7772400" cy="3081614"/>
          </a:xfrm>
          <a:prstGeom prst="rect">
            <a:avLst/>
          </a:prstGeom>
        </p:spPr>
      </p:pic>
      <p:pic>
        <p:nvPicPr>
          <p:cNvPr id="8" name="Imagen 7" descr="Interfaz de usuario gráfica, Texto, Tabla&#10;&#10;Descripción generada automáticamente">
            <a:extLst>
              <a:ext uri="{FF2B5EF4-FFF2-40B4-BE49-F238E27FC236}">
                <a16:creationId xmlns:a16="http://schemas.microsoft.com/office/drawing/2014/main" id="{7361AF7F-0B48-93DB-C053-1DDDB70C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792" y="3282229"/>
            <a:ext cx="7772400" cy="34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56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Información disponible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D610C0-2C88-4CBD-9A31-88483E15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683291"/>
            <a:ext cx="6846363" cy="5340163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926319" y="6356350"/>
            <a:ext cx="17876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80C3677-935B-5E47-A4D7-D2B66280AAB0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  <a:defRPr/>
              </a:pPr>
              <a:t>53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976F88C-2A9E-97A8-0C82-957D0E3C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s-ES" sz="4800" dirty="0"/>
              <a:t>Orden del día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05CBAAE-00CF-7B68-C3CE-37717326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055" y="1837469"/>
            <a:ext cx="5542387" cy="4300447"/>
          </a:xfrm>
        </p:spPr>
        <p:txBody>
          <a:bodyPr anchor="t">
            <a:normAutofit/>
          </a:bodyPr>
          <a:lstStyle/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Información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general </a:t>
            </a: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Planes de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estudios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Actividades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extraescolares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Pruebas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certificación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257168"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</a:pPr>
            <a:r>
              <a:rPr lang="en-US" b="1" dirty="0" err="1"/>
              <a:t>Ruegos</a:t>
            </a:r>
            <a:r>
              <a:rPr lang="en-US" b="1" dirty="0"/>
              <a:t> y </a:t>
            </a:r>
            <a:r>
              <a:rPr lang="en-US" b="1" dirty="0" err="1"/>
              <a:t>preguntas</a:t>
            </a:r>
            <a:r>
              <a:rPr lang="en-US" b="1" dirty="0"/>
              <a:t>. </a:t>
            </a:r>
            <a:endParaRPr lang="es-ES" b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F4E768-A9FE-7A72-CB8B-F1DBE7F9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 smtClean="0"/>
              <a:pPr>
                <a:spcAft>
                  <a:spcPts val="600"/>
                </a:spcAft>
              </a:pPr>
              <a:t>54</a:t>
            </a:fld>
            <a:endParaRPr lang="es-ES_tradn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3F2414-E87D-A2BA-D6C4-3C6851B9BEFA}"/>
              </a:ext>
            </a:extLst>
          </p:cNvPr>
          <p:cNvSpPr/>
          <p:nvPr/>
        </p:nvSpPr>
        <p:spPr>
          <a:xfrm>
            <a:off x="5600700" y="624568"/>
            <a:ext cx="5753098" cy="541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4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57168" indent="-228600" defTabSz="914400">
              <a:lnSpc>
                <a:spcPct val="90000"/>
              </a:lnSpc>
              <a:spcBef>
                <a:spcPct val="20000"/>
              </a:spcBef>
              <a:spcAft>
                <a:spcPts val="451"/>
              </a:spcAft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6861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9">
            <a:extLst>
              <a:ext uri="{FF2B5EF4-FFF2-40B4-BE49-F238E27FC236}">
                <a16:creationId xmlns:a16="http://schemas.microsoft.com/office/drawing/2014/main" id="{1DC5A442-E2D0-4F6D-894C-999AF89A7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9B6829-0041-5E4B-832B-FF8ED4D2C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GB" sz="4800" b="1" dirty="0"/>
          </a:p>
          <a:p>
            <a:pPr marL="0" indent="0">
              <a:buNone/>
            </a:pPr>
            <a:endParaRPr lang="en-GB" sz="4800" b="1" dirty="0"/>
          </a:p>
          <a:p>
            <a:pPr marL="0" indent="0">
              <a:buNone/>
            </a:pPr>
            <a:endParaRPr lang="en-GB" sz="4800" b="1" dirty="0"/>
          </a:p>
          <a:p>
            <a:pPr marL="0" indent="0">
              <a:buNone/>
            </a:pPr>
            <a:r>
              <a:rPr lang="en-GB" sz="4800" b="1" dirty="0"/>
              <a:t>MUCHAS GRACIAS.</a:t>
            </a:r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señal de dirección&#10;&#10;Descripción generada automáticamente con confianza baja">
            <a:extLst>
              <a:ext uri="{FF2B5EF4-FFF2-40B4-BE49-F238E27FC236}">
                <a16:creationId xmlns:a16="http://schemas.microsoft.com/office/drawing/2014/main" id="{6193301A-A0C2-EF3B-6E3C-0B6EB45D6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839" y="596271"/>
            <a:ext cx="2386584" cy="23865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429000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Texto&#10;&#10;Descripción generada automáticamente con confianza baja">
            <a:extLst>
              <a:ext uri="{FF2B5EF4-FFF2-40B4-BE49-F238E27FC236}">
                <a16:creationId xmlns:a16="http://schemas.microsoft.com/office/drawing/2014/main" id="{4606C38E-9295-0E66-A6FC-00EE44306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374" y="3971785"/>
            <a:ext cx="4235516" cy="169420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9E1E69-7217-374C-8D34-76CA31A9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/>
              <a:pPr>
                <a:spcAft>
                  <a:spcPts val="600"/>
                </a:spcAft>
              </a:pPr>
              <a:t>55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42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0" descr="Vista posterior de los graduados en una graduación al aire libre">
            <a:extLst>
              <a:ext uri="{FF2B5EF4-FFF2-40B4-BE49-F238E27FC236}">
                <a16:creationId xmlns:a16="http://schemas.microsoft.com/office/drawing/2014/main" id="{23DAE129-37D9-85BA-666E-5ADC16050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8" r="23298" b="84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9AC2169-7941-B1B0-0C8D-7D05D7958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Clubs de </a:t>
            </a:r>
            <a:r>
              <a:rPr lang="en-GB" sz="4800" dirty="0" err="1"/>
              <a:t>estudiantes</a:t>
            </a:r>
            <a:endParaRPr lang="en-GB" sz="4800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51D565F1-E59D-AD34-9838-E7C60C056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5175845" cy="1208141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en-GB" sz="2000" dirty="0" err="1"/>
              <a:t>Reunir</a:t>
            </a:r>
            <a:r>
              <a:rPr lang="en-GB" sz="2000" dirty="0"/>
              <a:t> un </a:t>
            </a:r>
            <a:r>
              <a:rPr lang="en-GB" sz="2000" dirty="0" err="1"/>
              <a:t>grupo</a:t>
            </a:r>
            <a:r>
              <a:rPr lang="en-GB" sz="2000" dirty="0"/>
              <a:t> de </a:t>
            </a:r>
            <a:r>
              <a:rPr lang="en-GB" sz="2000" dirty="0" err="1"/>
              <a:t>alumnado</a:t>
            </a:r>
            <a:r>
              <a:rPr lang="en-GB" sz="2000" dirty="0"/>
              <a:t> </a:t>
            </a:r>
            <a:r>
              <a:rPr lang="en-GB" sz="2000" dirty="0" err="1"/>
              <a:t>interesado</a:t>
            </a:r>
            <a:endParaRPr lang="en-GB" sz="2000" dirty="0"/>
          </a:p>
          <a:p>
            <a:pPr marL="457200" indent="-457200" algn="l">
              <a:buAutoNum type="arabicPeriod"/>
            </a:pPr>
            <a:r>
              <a:rPr lang="en-GB" sz="2000" dirty="0" err="1"/>
              <a:t>Notificarlo</a:t>
            </a:r>
            <a:r>
              <a:rPr lang="en-GB" sz="2000" dirty="0"/>
              <a:t> al </a:t>
            </a:r>
            <a:r>
              <a:rPr lang="en-GB" sz="2000" dirty="0" err="1"/>
              <a:t>centro</a:t>
            </a:r>
            <a:endParaRPr lang="en-GB" sz="2000" dirty="0"/>
          </a:p>
          <a:p>
            <a:pPr marL="457200" indent="-457200" algn="l">
              <a:buAutoNum type="arabicPeriod"/>
            </a:pPr>
            <a:r>
              <a:rPr lang="en-GB" sz="2000" dirty="0"/>
              <a:t>Se </a:t>
            </a:r>
            <a:r>
              <a:rPr lang="en-GB" sz="2000" dirty="0" err="1"/>
              <a:t>asigna</a:t>
            </a:r>
            <a:r>
              <a:rPr lang="en-GB" sz="2000" dirty="0"/>
              <a:t> un </a:t>
            </a:r>
            <a:r>
              <a:rPr lang="en-GB" sz="2000" dirty="0" err="1"/>
              <a:t>espacio</a:t>
            </a:r>
            <a:r>
              <a:rPr lang="en-GB" sz="2000" dirty="0"/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B27305-EB68-963B-06DE-3D726E59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80C3677-935B-5E47-A4D7-D2B66280AAB0}" type="slidenum">
              <a:rPr lang="es-ES_tradnl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s-ES_trad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0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77AF314-AE29-CF4B-AC96-0E6F5D8A3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/>
              <a:t>Clases</a:t>
            </a:r>
            <a:r>
              <a:rPr lang="en-US" sz="5400" dirty="0"/>
              <a:t> de </a:t>
            </a:r>
            <a:r>
              <a:rPr lang="en-US" sz="5400" dirty="0" err="1"/>
              <a:t>refuerzo</a:t>
            </a:r>
            <a:endParaRPr lang="en-US" sz="54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9A65A0-8666-CC80-BB07-819F6F7A0294}"/>
              </a:ext>
            </a:extLst>
          </p:cNvPr>
          <p:cNvSpPr txBox="1"/>
          <p:nvPr/>
        </p:nvSpPr>
        <p:spPr>
          <a:xfrm>
            <a:off x="4752105" y="1154439"/>
            <a:ext cx="6144495" cy="128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40FF"/>
                </a:solidFill>
              </a:rPr>
              <a:t>DEPARTAMENTO ALEMÁN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Comprensión</a:t>
            </a:r>
            <a:r>
              <a:rPr lang="en-US" sz="2400" b="1" dirty="0"/>
              <a:t> y </a:t>
            </a:r>
            <a:r>
              <a:rPr lang="en-US" sz="2400" b="1" dirty="0" err="1"/>
              <a:t>producción</a:t>
            </a:r>
            <a:r>
              <a:rPr lang="en-US" sz="2400" b="1" dirty="0"/>
              <a:t> de </a:t>
            </a:r>
            <a:r>
              <a:rPr lang="en-US" sz="2400" b="1" dirty="0" err="1"/>
              <a:t>textos</a:t>
            </a:r>
            <a:r>
              <a:rPr lang="en-US" sz="2400" b="1" dirty="0"/>
              <a:t> </a:t>
            </a:r>
            <a:r>
              <a:rPr lang="en-US" sz="2400" b="1" dirty="0" err="1"/>
              <a:t>orales</a:t>
            </a:r>
            <a:endParaRPr lang="en-US" sz="2400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A6DAA5-9AA2-924D-A4D4-B0097ADC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80C3677-935B-5E47-A4D7-D2B66280AA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552755F-1060-AA0E-E48B-02524B0CE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333899"/>
              </p:ext>
            </p:extLst>
          </p:nvPr>
        </p:nvGraphicFramePr>
        <p:xfrm>
          <a:off x="1292625" y="3107179"/>
          <a:ext cx="9798928" cy="1828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878087">
                  <a:extLst>
                    <a:ext uri="{9D8B030D-6E8A-4147-A177-3AD203B41FA5}">
                      <a16:colId xmlns:a16="http://schemas.microsoft.com/office/drawing/2014/main" val="2264280073"/>
                    </a:ext>
                  </a:extLst>
                </a:gridCol>
                <a:gridCol w="3021377">
                  <a:extLst>
                    <a:ext uri="{9D8B030D-6E8A-4147-A177-3AD203B41FA5}">
                      <a16:colId xmlns:a16="http://schemas.microsoft.com/office/drawing/2014/main" val="337035178"/>
                    </a:ext>
                  </a:extLst>
                </a:gridCol>
                <a:gridCol w="2449732">
                  <a:extLst>
                    <a:ext uri="{9D8B030D-6E8A-4147-A177-3AD203B41FA5}">
                      <a16:colId xmlns:a16="http://schemas.microsoft.com/office/drawing/2014/main" val="3097483075"/>
                    </a:ext>
                  </a:extLst>
                </a:gridCol>
                <a:gridCol w="2449732">
                  <a:extLst>
                    <a:ext uri="{9D8B030D-6E8A-4147-A177-3AD203B41FA5}">
                      <a16:colId xmlns:a16="http://schemas.microsoft.com/office/drawing/2014/main" val="1281394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Nivel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Días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Hora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Aula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A1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LUNES Y MIÉRCOLES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15:00-16:00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7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8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A2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LUNES Y MIÉRCOLES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16:00-17:00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9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66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B2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LUNES Y MIÉRCOLES 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16:00-17:00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7</a:t>
                      </a:r>
                    </a:p>
                  </a:txBody>
                  <a:tcPr anchor="ctr"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153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51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5C310F-6D83-AD3C-6283-5EC138BAA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85FD191-991F-6BB4-6351-D66DBF0B9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F396D25-D717-89E4-209E-BCB0876F6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/>
              <a:t>Clases</a:t>
            </a:r>
            <a:r>
              <a:rPr lang="en-US" sz="5400" dirty="0"/>
              <a:t> de </a:t>
            </a:r>
            <a:r>
              <a:rPr lang="en-US" sz="5400" dirty="0" err="1"/>
              <a:t>refuerzo</a:t>
            </a:r>
            <a:endParaRPr lang="en-US" sz="54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953E926B-91C6-43C8-3838-6B122BBDF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9C668-C50F-597E-9274-F59148D15DDA}"/>
              </a:ext>
            </a:extLst>
          </p:cNvPr>
          <p:cNvSpPr txBox="1"/>
          <p:nvPr/>
        </p:nvSpPr>
        <p:spPr>
          <a:xfrm>
            <a:off x="4752105" y="1154439"/>
            <a:ext cx="6144495" cy="128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</a:rPr>
              <a:t>DEPARTAMENTO FRANCÉS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Comprensión</a:t>
            </a:r>
            <a:r>
              <a:rPr lang="en-US" sz="2400" b="1" dirty="0"/>
              <a:t> y </a:t>
            </a:r>
            <a:r>
              <a:rPr lang="en-US" sz="2400" b="1" dirty="0" err="1"/>
              <a:t>producción</a:t>
            </a:r>
            <a:r>
              <a:rPr lang="en-US" sz="2400" b="1" dirty="0"/>
              <a:t> de </a:t>
            </a:r>
            <a:r>
              <a:rPr lang="en-US" sz="2400" b="1" dirty="0" err="1"/>
              <a:t>textos</a:t>
            </a:r>
            <a:r>
              <a:rPr lang="en-US" sz="2400" b="1" dirty="0"/>
              <a:t> </a:t>
            </a:r>
            <a:r>
              <a:rPr lang="en-US" sz="2400" b="1" dirty="0" err="1"/>
              <a:t>orales</a:t>
            </a:r>
            <a:endParaRPr lang="en-US" sz="2400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FC0506-3E78-3628-E2A5-1E15141A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80C3677-935B-5E47-A4D7-D2B66280AA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8783623-DE5A-653C-31B2-2E070C2C7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98337"/>
              </p:ext>
            </p:extLst>
          </p:nvPr>
        </p:nvGraphicFramePr>
        <p:xfrm>
          <a:off x="1458879" y="3189361"/>
          <a:ext cx="8777648" cy="1371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40580">
                  <a:extLst>
                    <a:ext uri="{9D8B030D-6E8A-4147-A177-3AD203B41FA5}">
                      <a16:colId xmlns:a16="http://schemas.microsoft.com/office/drawing/2014/main" val="2264280073"/>
                    </a:ext>
                  </a:extLst>
                </a:gridCol>
                <a:gridCol w="2748244">
                  <a:extLst>
                    <a:ext uri="{9D8B030D-6E8A-4147-A177-3AD203B41FA5}">
                      <a16:colId xmlns:a16="http://schemas.microsoft.com/office/drawing/2014/main" val="337035178"/>
                    </a:ext>
                  </a:extLst>
                </a:gridCol>
                <a:gridCol w="2194412">
                  <a:extLst>
                    <a:ext uri="{9D8B030D-6E8A-4147-A177-3AD203B41FA5}">
                      <a16:colId xmlns:a16="http://schemas.microsoft.com/office/drawing/2014/main" val="3097483075"/>
                    </a:ext>
                  </a:extLst>
                </a:gridCol>
                <a:gridCol w="2194412">
                  <a:extLst>
                    <a:ext uri="{9D8B030D-6E8A-4147-A177-3AD203B41FA5}">
                      <a16:colId xmlns:a16="http://schemas.microsoft.com/office/drawing/2014/main" val="1281394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Nivel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Hora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A1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MARTES Y JUEVES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17:00-18:00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8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C1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MARTES Y JUEVES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18:00-19:00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153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214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ADE180-91F3-9D50-8327-88B60ED5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D225310-F23E-C67E-4523-DD8BA83F7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0E0E8D2-F805-0A3D-5C05-DCACFE71D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/>
              <a:t>Clases</a:t>
            </a:r>
            <a:r>
              <a:rPr lang="en-US" sz="5400" dirty="0"/>
              <a:t> de </a:t>
            </a:r>
            <a:r>
              <a:rPr lang="en-US" sz="5400" dirty="0" err="1"/>
              <a:t>conversación</a:t>
            </a:r>
            <a:endParaRPr lang="en-US" sz="54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E72EB6DE-DD9F-619B-0F44-6E786560B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6A6C9-CB14-53E1-B5F4-3B16D0AC8F8B}"/>
              </a:ext>
            </a:extLst>
          </p:cNvPr>
          <p:cNvSpPr txBox="1"/>
          <p:nvPr/>
        </p:nvSpPr>
        <p:spPr>
          <a:xfrm>
            <a:off x="4752105" y="1154439"/>
            <a:ext cx="6144495" cy="128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</a:rPr>
              <a:t>DEPARTAMENTO INGLÉS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Comprensión</a:t>
            </a:r>
            <a:r>
              <a:rPr lang="en-US" sz="2400" b="1" dirty="0"/>
              <a:t> y </a:t>
            </a:r>
            <a:r>
              <a:rPr lang="en-US" sz="2400" b="1" dirty="0" err="1"/>
              <a:t>producción</a:t>
            </a:r>
            <a:r>
              <a:rPr lang="en-US" sz="2400" b="1" dirty="0"/>
              <a:t> de </a:t>
            </a:r>
            <a:r>
              <a:rPr lang="en-US" sz="2400" b="1" dirty="0" err="1"/>
              <a:t>textos</a:t>
            </a:r>
            <a:r>
              <a:rPr lang="en-US" sz="2400" b="1" dirty="0"/>
              <a:t> </a:t>
            </a:r>
            <a:r>
              <a:rPr lang="en-US" sz="2400" b="1" dirty="0" err="1"/>
              <a:t>orales</a:t>
            </a:r>
            <a:endParaRPr lang="en-US" sz="2400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29F7C9-CDEA-942F-E760-AA727051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80C3677-935B-5E47-A4D7-D2B66280AAB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4CC6FA6-8B85-4307-FA7C-A2DD0F1B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27015"/>
              </p:ext>
            </p:extLst>
          </p:nvPr>
        </p:nvGraphicFramePr>
        <p:xfrm>
          <a:off x="1292625" y="3107179"/>
          <a:ext cx="8777648" cy="1371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94412">
                  <a:extLst>
                    <a:ext uri="{9D8B030D-6E8A-4147-A177-3AD203B41FA5}">
                      <a16:colId xmlns:a16="http://schemas.microsoft.com/office/drawing/2014/main" val="2264280073"/>
                    </a:ext>
                  </a:extLst>
                </a:gridCol>
                <a:gridCol w="2194412">
                  <a:extLst>
                    <a:ext uri="{9D8B030D-6E8A-4147-A177-3AD203B41FA5}">
                      <a16:colId xmlns:a16="http://schemas.microsoft.com/office/drawing/2014/main" val="337035178"/>
                    </a:ext>
                  </a:extLst>
                </a:gridCol>
                <a:gridCol w="2194412">
                  <a:extLst>
                    <a:ext uri="{9D8B030D-6E8A-4147-A177-3AD203B41FA5}">
                      <a16:colId xmlns:a16="http://schemas.microsoft.com/office/drawing/2014/main" val="3097483075"/>
                    </a:ext>
                  </a:extLst>
                </a:gridCol>
                <a:gridCol w="2194412">
                  <a:extLst>
                    <a:ext uri="{9D8B030D-6E8A-4147-A177-3AD203B41FA5}">
                      <a16:colId xmlns:a16="http://schemas.microsoft.com/office/drawing/2014/main" val="1281394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Nivel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Hora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A2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LUNES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16:00-17:00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8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B2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MARTES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16:00-17:00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153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4590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1595</Words>
  <Application>Microsoft Macintosh PowerPoint</Application>
  <PresentationFormat>Panorámica</PresentationFormat>
  <Paragraphs>349</Paragraphs>
  <Slides>55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Times</vt:lpstr>
      <vt:lpstr>Times New Roman</vt:lpstr>
      <vt:lpstr>Tema de Office</vt:lpstr>
      <vt:lpstr>REUNIÓN INFORMATIVA CON REPRESENTANTES DE CLASE</vt:lpstr>
      <vt:lpstr>Orden del día</vt:lpstr>
      <vt:lpstr>Presentación de PowerPoint</vt:lpstr>
      <vt:lpstr>Presentación de PowerPoint</vt:lpstr>
      <vt:lpstr>Presentación de PowerPoint</vt:lpstr>
      <vt:lpstr>Clubs de estudiantes</vt:lpstr>
      <vt:lpstr>Clases de refuerzo</vt:lpstr>
      <vt:lpstr>Clases de refuerzo</vt:lpstr>
      <vt:lpstr>Clases de conversación</vt:lpstr>
      <vt:lpstr>COMUNICACIÓN CON LA COMUNIDAD EDUCATIVA</vt:lpstr>
      <vt:lpstr>COMUNICACIÓN ABIERTA</vt:lpstr>
      <vt:lpstr>Mensajes al móvil o correo electrónico</vt:lpstr>
      <vt:lpstr>Orden del día</vt:lpstr>
      <vt:lpstr>EVALUACIÓN DE TODOS LOS CURSOS </vt:lpstr>
      <vt:lpstr>EVALUACIONES 2023-2024</vt:lpstr>
      <vt:lpstr>PROTECCIÓN DE DATOS Y COMUNICACIÓN DE RESULTADOS </vt:lpstr>
      <vt:lpstr>PROTECCIÓN DE DATOS  </vt:lpstr>
      <vt:lpstr>NOTIFICACIONES – CALIFICACIONES  (a partir del 6 de febrero)</vt:lpstr>
      <vt:lpstr>Presentación de PowerPoint</vt:lpstr>
      <vt:lpstr>Presentación de PowerPoint</vt:lpstr>
      <vt:lpstr>Presentación de PowerPoint</vt:lpstr>
      <vt:lpstr>Presentación de PowerPoint</vt:lpstr>
      <vt:lpstr>LÍMITE DE CONVOCATORIAS</vt:lpstr>
      <vt:lpstr>Presentación de PowerPoint</vt:lpstr>
      <vt:lpstr>Presentación de PowerPoint</vt:lpstr>
      <vt:lpstr>Presentación de PowerPoint</vt:lpstr>
      <vt:lpstr>¿Qué se evalúa?</vt:lpstr>
      <vt:lpstr>Orden del día</vt:lpstr>
      <vt:lpstr>octubre noviembre</vt:lpstr>
      <vt:lpstr>Presentación de PowerPoint</vt:lpstr>
      <vt:lpstr>FICX</vt:lpstr>
      <vt:lpstr>Visita de la directora de Lost Soulz 21 Noviembre 2023</vt:lpstr>
      <vt:lpstr>Diciembre</vt:lpstr>
      <vt:lpstr>Mercadillo solidario a favor de la Asociación ELA Principado (2055€)</vt:lpstr>
      <vt:lpstr>Presentación de PowerPoint</vt:lpstr>
      <vt:lpstr>Marzo y abril</vt:lpstr>
      <vt:lpstr>ACTIVIDADES 2º CUATRIMESTRE</vt:lpstr>
      <vt:lpstr>The English Theatre Troupe</vt:lpstr>
      <vt:lpstr>Viaje de estudios FRANKFURT</vt:lpstr>
      <vt:lpstr>Y MUCHO MÁS…</vt:lpstr>
      <vt:lpstr>Orden del día</vt:lpstr>
      <vt:lpstr>Partes del Examen</vt:lpstr>
      <vt:lpstr>Partes del Examen</vt:lpstr>
      <vt:lpstr>PROCESO EN INSCRIPCIÓN</vt:lpstr>
      <vt:lpstr>Novedades 2024</vt:lpstr>
      <vt:lpstr>Presentación de PowerPoint</vt:lpstr>
      <vt:lpstr>Presentación de PowerPoint</vt:lpstr>
      <vt:lpstr>Presentación de PowerPoint</vt:lpstr>
      <vt:lpstr>PLAZO DE INSCRIPCIÓN 2024 </vt:lpstr>
      <vt:lpstr>Relación de centros, idiomas y niveles en los que se admiten solicitudes de inscripción en las pruebas de certificación del año 2024 </vt:lpstr>
      <vt:lpstr>Convocatoria de junio</vt:lpstr>
      <vt:lpstr>Convocatoria de junio</vt:lpstr>
      <vt:lpstr>Información disponible</vt:lpstr>
      <vt:lpstr>Orden del día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INFORMATIVA CON REPRESENTANTES DE CLASE</dc:title>
  <dc:creator>M DOLORES FERNANDEZ GAVELA</dc:creator>
  <cp:lastModifiedBy>Escuela Oficial de Idiomas</cp:lastModifiedBy>
  <cp:revision>41</cp:revision>
  <dcterms:created xsi:type="dcterms:W3CDTF">2021-01-18T07:39:38Z</dcterms:created>
  <dcterms:modified xsi:type="dcterms:W3CDTF">2024-02-06T18:13:04Z</dcterms:modified>
</cp:coreProperties>
</file>